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0"/>
  </p:notesMasterIdLst>
  <p:sldIdLst>
    <p:sldId id="256" r:id="rId2"/>
    <p:sldId id="257" r:id="rId3"/>
    <p:sldId id="417" r:id="rId4"/>
    <p:sldId id="258" r:id="rId5"/>
    <p:sldId id="421" r:id="rId6"/>
    <p:sldId id="420" r:id="rId7"/>
    <p:sldId id="419" r:id="rId8"/>
    <p:sldId id="353" r:id="rId9"/>
    <p:sldId id="259" r:id="rId10"/>
    <p:sldId id="418" r:id="rId11"/>
    <p:sldId id="260" r:id="rId12"/>
    <p:sldId id="422" r:id="rId13"/>
    <p:sldId id="261" r:id="rId14"/>
    <p:sldId id="263" r:id="rId15"/>
    <p:sldId id="355" r:id="rId16"/>
    <p:sldId id="264" r:id="rId17"/>
    <p:sldId id="265" r:id="rId18"/>
    <p:sldId id="266" r:id="rId19"/>
    <p:sldId id="267" r:id="rId20"/>
    <p:sldId id="268" r:id="rId21"/>
    <p:sldId id="364" r:id="rId22"/>
    <p:sldId id="269" r:id="rId23"/>
    <p:sldId id="270" r:id="rId24"/>
    <p:sldId id="271" r:id="rId25"/>
    <p:sldId id="444" r:id="rId26"/>
    <p:sldId id="281" r:id="rId27"/>
    <p:sldId id="441" r:id="rId28"/>
    <p:sldId id="284" r:id="rId29"/>
    <p:sldId id="285" r:id="rId30"/>
    <p:sldId id="442" r:id="rId31"/>
    <p:sldId id="286" r:id="rId32"/>
    <p:sldId id="287" r:id="rId33"/>
    <p:sldId id="288" r:id="rId34"/>
    <p:sldId id="289" r:id="rId35"/>
    <p:sldId id="379" r:id="rId36"/>
    <p:sldId id="291" r:id="rId37"/>
    <p:sldId id="292" r:id="rId38"/>
    <p:sldId id="293" r:id="rId39"/>
    <p:sldId id="294" r:id="rId40"/>
    <p:sldId id="296" r:id="rId41"/>
    <p:sldId id="297" r:id="rId42"/>
    <p:sldId id="298" r:id="rId43"/>
    <p:sldId id="440" r:id="rId44"/>
    <p:sldId id="443" r:id="rId45"/>
    <p:sldId id="299" r:id="rId46"/>
    <p:sldId id="300" r:id="rId47"/>
    <p:sldId id="290" r:id="rId48"/>
    <p:sldId id="396" r:id="rId49"/>
    <p:sldId id="301" r:id="rId50"/>
    <p:sldId id="302" r:id="rId51"/>
    <p:sldId id="397" r:id="rId52"/>
    <p:sldId id="432" r:id="rId53"/>
    <p:sldId id="303" r:id="rId54"/>
    <p:sldId id="435" r:id="rId55"/>
    <p:sldId id="400" r:id="rId56"/>
    <p:sldId id="304" r:id="rId57"/>
    <p:sldId id="401" r:id="rId58"/>
    <p:sldId id="403" r:id="rId59"/>
    <p:sldId id="305" r:id="rId60"/>
    <p:sldId id="306" r:id="rId61"/>
    <p:sldId id="405" r:id="rId62"/>
    <p:sldId id="437" r:id="rId63"/>
    <p:sldId id="408" r:id="rId64"/>
    <p:sldId id="307" r:id="rId65"/>
    <p:sldId id="425" r:id="rId66"/>
    <p:sldId id="308" r:id="rId67"/>
    <p:sldId id="410" r:id="rId68"/>
    <p:sldId id="309" r:id="rId69"/>
  </p:sldIdLst>
  <p:sldSz cx="13411200" cy="10058400"/>
  <p:notesSz cx="7772400" cy="100584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37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AD"/>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37"/>
  </p:normalViewPr>
  <p:slideViewPr>
    <p:cSldViewPr>
      <p:cViewPr varScale="1">
        <p:scale>
          <a:sx n="74" d="100"/>
          <a:sy n="74" d="100"/>
        </p:scale>
        <p:origin x="1674" y="72"/>
      </p:cViewPr>
      <p:guideLst>
        <p:guide orient="horz" pos="2880"/>
        <p:guide pos="372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24BA1962-ACCB-4BC5-942D-27CF6E9E2962}" type="datetimeFigureOut">
              <a:rPr lang="en-US" smtClean="0"/>
              <a:t>2/4/2026</a:t>
            </a:fld>
            <a:endParaRPr lang="en-US"/>
          </a:p>
        </p:txBody>
      </p:sp>
      <p:sp>
        <p:nvSpPr>
          <p:cNvPr id="4" name="Slide Image Placeholder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15B0234A-2EF8-4986-8436-6D3B8AF1E438}" type="slidenum">
              <a:rPr lang="en-US" smtClean="0"/>
              <a:t>‹#›</a:t>
            </a:fld>
            <a:endParaRPr lang="en-US"/>
          </a:p>
        </p:txBody>
      </p:sp>
    </p:spTree>
    <p:extLst>
      <p:ext uri="{BB962C8B-B14F-4D97-AF65-F5344CB8AC3E}">
        <p14:creationId xmlns:p14="http://schemas.microsoft.com/office/powerpoint/2010/main" val="2507197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252BFD1-3CD8-4A0D-8837-E3C694FDDDE7}" type="datetime1">
              <a:rPr lang="en-US" altLang="en-US" smtClean="0">
                <a:latin typeface="Calibri" pitchFamily="34" charset="0"/>
                <a:cs typeface="Arial" pitchFamily="34" charset="0"/>
              </a:rPr>
              <a:pPr/>
              <a:t>2/4/2026</a:t>
            </a:fld>
            <a:r>
              <a:rPr lang="en-US" altLang="en-US">
                <a:latin typeface="Calibri" pitchFamily="34" charset="0"/>
                <a:cs typeface="Arial" pitchFamily="34" charset="0"/>
              </a:rPr>
              <a:t>9/15/2008</a:t>
            </a:r>
          </a:p>
        </p:txBody>
      </p:sp>
      <p:sp>
        <p:nvSpPr>
          <p:cNvPr id="64515" name="Slide Image Placeholder 1"/>
          <p:cNvSpPr>
            <a:spLocks noGrp="1" noRot="1" noChangeAspect="1" noTextEdit="1"/>
          </p:cNvSpPr>
          <p:nvPr>
            <p:ph type="sldImg"/>
          </p:nvPr>
        </p:nvSpPr>
        <p:spPr bwMode="auto">
          <a:noFill/>
          <a:ln>
            <a:solidFill>
              <a:srgbClr val="000000"/>
            </a:solidFill>
            <a:miter lim="800000"/>
            <a:headEnd/>
            <a:tailEnd/>
          </a:ln>
        </p:spPr>
      </p:sp>
      <p:sp>
        <p:nvSpPr>
          <p:cNvPr id="6451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64519" name="Slide Number Placeholder 5"/>
          <p:cNvSpPr>
            <a:spLocks noGrp="1"/>
          </p:cNvSpPr>
          <p:nvPr>
            <p:ph type="sldNum" sz="quarter" idx="5"/>
          </p:nvPr>
        </p:nvSpPr>
        <p:spPr bwMode="auto">
          <a:noFill/>
          <a:ln>
            <a:miter lim="800000"/>
            <a:headEnd/>
            <a:tailEnd/>
          </a:ln>
        </p:spPr>
        <p:txBody>
          <a:bodyPr/>
          <a:lstStyle/>
          <a:p>
            <a:fld id="{B3BDB1DF-179A-4D10-9D63-F33ACCB9D8F1}" type="slidenum">
              <a:rPr lang="en-US" altLang="en-US"/>
              <a:pPr/>
              <a:t>15</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3F457FE-1D32-4C3A-9F1E-E2EAC740F978}" type="datetime1">
              <a:rPr lang="en-US" altLang="en-US" smtClean="0">
                <a:latin typeface="Calibri" pitchFamily="34" charset="0"/>
                <a:cs typeface="Arial" pitchFamily="34" charset="0"/>
              </a:rPr>
              <a:pPr/>
              <a:t>2/4/2026</a:t>
            </a:fld>
            <a:r>
              <a:rPr lang="en-US" altLang="en-US">
                <a:latin typeface="Calibri" pitchFamily="34" charset="0"/>
                <a:cs typeface="Arial" pitchFamily="34" charset="0"/>
              </a:rPr>
              <a:t>9/15/2008</a:t>
            </a:r>
          </a:p>
        </p:txBody>
      </p:sp>
      <p:sp>
        <p:nvSpPr>
          <p:cNvPr id="161795" name="Slide Image Placeholder 1"/>
          <p:cNvSpPr>
            <a:spLocks noGrp="1" noRot="1" noChangeAspect="1" noTextEdit="1"/>
          </p:cNvSpPr>
          <p:nvPr>
            <p:ph type="sldImg"/>
          </p:nvPr>
        </p:nvSpPr>
        <p:spPr bwMode="auto">
          <a:noFill/>
          <a:ln>
            <a:solidFill>
              <a:srgbClr val="000000"/>
            </a:solidFill>
            <a:miter lim="800000"/>
            <a:headEnd/>
            <a:tailEnd/>
          </a:ln>
        </p:spPr>
      </p:sp>
      <p:sp>
        <p:nvSpPr>
          <p:cNvPr id="16179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61799" name="Slide Number Placeholder 5"/>
          <p:cNvSpPr>
            <a:spLocks noGrp="1"/>
          </p:cNvSpPr>
          <p:nvPr>
            <p:ph type="sldNum" sz="quarter" idx="5"/>
          </p:nvPr>
        </p:nvSpPr>
        <p:spPr bwMode="auto">
          <a:noFill/>
          <a:ln>
            <a:miter lim="800000"/>
            <a:headEnd/>
            <a:tailEnd/>
          </a:ln>
        </p:spPr>
        <p:txBody>
          <a:bodyPr/>
          <a:lstStyle/>
          <a:p>
            <a:fld id="{3BB0B0AA-74C8-411B-BC05-19CBB08DF46D}" type="slidenum">
              <a:rPr lang="en-US" altLang="en-US"/>
              <a:pPr/>
              <a:t>61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BFFDFA00-7728-467E-AE79-B31A890A2F14}" type="datetime1">
              <a:rPr lang="en-US" altLang="en-US" smtClean="0">
                <a:latin typeface="Calibri" pitchFamily="34" charset="0"/>
                <a:cs typeface="Arial" pitchFamily="34" charset="0"/>
              </a:rPr>
              <a:pPr/>
              <a:t>2/4/2026</a:t>
            </a:fld>
            <a:r>
              <a:rPr lang="en-US" altLang="en-US">
                <a:latin typeface="Calibri" pitchFamily="34" charset="0"/>
                <a:cs typeface="Arial" pitchFamily="34" charset="0"/>
              </a:rPr>
              <a:t>9/15/2008</a:t>
            </a:r>
          </a:p>
        </p:txBody>
      </p:sp>
      <p:sp>
        <p:nvSpPr>
          <p:cNvPr id="167939" name="Slide Image Placeholder 1"/>
          <p:cNvSpPr>
            <a:spLocks noGrp="1" noRot="1" noChangeAspect="1" noTextEdit="1"/>
          </p:cNvSpPr>
          <p:nvPr>
            <p:ph type="sldImg"/>
          </p:nvPr>
        </p:nvSpPr>
        <p:spPr bwMode="auto">
          <a:noFill/>
          <a:ln>
            <a:solidFill>
              <a:srgbClr val="000000"/>
            </a:solidFill>
            <a:miter lim="800000"/>
            <a:headEnd/>
            <a:tailEnd/>
          </a:ln>
        </p:spPr>
      </p:sp>
      <p:sp>
        <p:nvSpPr>
          <p:cNvPr id="16794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67943" name="Slide Number Placeholder 5"/>
          <p:cNvSpPr>
            <a:spLocks noGrp="1"/>
          </p:cNvSpPr>
          <p:nvPr>
            <p:ph type="sldNum" sz="quarter" idx="5"/>
          </p:nvPr>
        </p:nvSpPr>
        <p:spPr bwMode="auto">
          <a:noFill/>
          <a:ln>
            <a:miter lim="800000"/>
            <a:headEnd/>
            <a:tailEnd/>
          </a:ln>
        </p:spPr>
        <p:txBody>
          <a:bodyPr/>
          <a:lstStyle/>
          <a:p>
            <a:fld id="{204D8DC2-63C9-444A-B905-569F4884ACC6}" type="slidenum">
              <a:rPr lang="en-US" altLang="en-US"/>
              <a:pPr/>
              <a:t>63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8522AD01-4231-4C0D-B80E-B938C2A77918}" type="datetime1">
              <a:rPr lang="en-US" altLang="en-US" smtClean="0">
                <a:latin typeface="Calibri" pitchFamily="34" charset="0"/>
                <a:cs typeface="Arial" pitchFamily="34" charset="0"/>
              </a:rPr>
              <a:pPr/>
              <a:t>2/4/2026</a:t>
            </a:fld>
            <a:r>
              <a:rPr lang="en-US" altLang="en-US">
                <a:latin typeface="Calibri" pitchFamily="34" charset="0"/>
                <a:cs typeface="Arial" pitchFamily="34" charset="0"/>
              </a:rPr>
              <a:t>9/15/2008</a:t>
            </a:r>
          </a:p>
        </p:txBody>
      </p:sp>
      <p:sp>
        <p:nvSpPr>
          <p:cNvPr id="169987" name="Slide Image Placeholder 1"/>
          <p:cNvSpPr>
            <a:spLocks noGrp="1" noRot="1" noChangeAspect="1" noTextEdit="1"/>
          </p:cNvSpPr>
          <p:nvPr>
            <p:ph type="sldImg"/>
          </p:nvPr>
        </p:nvSpPr>
        <p:spPr bwMode="auto">
          <a:noFill/>
          <a:ln>
            <a:solidFill>
              <a:srgbClr val="000000"/>
            </a:solidFill>
            <a:miter lim="800000"/>
            <a:headEnd/>
            <a:tailEnd/>
          </a:ln>
        </p:spPr>
      </p:sp>
      <p:sp>
        <p:nvSpPr>
          <p:cNvPr id="16998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69991" name="Slide Number Placeholder 5"/>
          <p:cNvSpPr>
            <a:spLocks noGrp="1"/>
          </p:cNvSpPr>
          <p:nvPr>
            <p:ph type="sldNum" sz="quarter" idx="5"/>
          </p:nvPr>
        </p:nvSpPr>
        <p:spPr bwMode="auto">
          <a:noFill/>
          <a:ln>
            <a:miter lim="800000"/>
            <a:headEnd/>
            <a:tailEnd/>
          </a:ln>
        </p:spPr>
        <p:txBody>
          <a:bodyPr/>
          <a:lstStyle/>
          <a:p>
            <a:fld id="{74B2716F-8C81-4CF3-8B31-5FDA2C6261FD}" type="slidenum">
              <a:rPr lang="en-US" altLang="en-US"/>
              <a:pPr/>
              <a:t>67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C762AD4-1507-499E-89FF-A39B741F7F3B}" type="datetime1">
              <a:rPr lang="en-US" altLang="en-US" smtClean="0">
                <a:latin typeface="Calibri" pitchFamily="34" charset="0"/>
                <a:cs typeface="Arial" pitchFamily="34" charset="0"/>
              </a:rPr>
              <a:pPr/>
              <a:t>2/4/2026</a:t>
            </a:fld>
            <a:r>
              <a:rPr lang="en-US" altLang="en-US">
                <a:latin typeface="Calibri" pitchFamily="34" charset="0"/>
                <a:cs typeface="Arial" pitchFamily="34" charset="0"/>
              </a:rPr>
              <a:t>9/15/2008</a:t>
            </a:r>
          </a:p>
        </p:txBody>
      </p:sp>
      <p:sp>
        <p:nvSpPr>
          <p:cNvPr id="81923" name="Slide Image Placeholder 1"/>
          <p:cNvSpPr>
            <a:spLocks noGrp="1" noRot="1" noChangeAspect="1" noTextEdit="1"/>
          </p:cNvSpPr>
          <p:nvPr>
            <p:ph type="sldImg"/>
          </p:nvPr>
        </p:nvSpPr>
        <p:spPr bwMode="auto">
          <a:noFill/>
          <a:ln>
            <a:solidFill>
              <a:srgbClr val="000000"/>
            </a:solidFill>
            <a:miter lim="800000"/>
            <a:headEnd/>
            <a:tailEnd/>
          </a:ln>
        </p:spPr>
      </p:sp>
      <p:sp>
        <p:nvSpPr>
          <p:cNvPr id="8192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81927" name="Slide Number Placeholder 5"/>
          <p:cNvSpPr>
            <a:spLocks noGrp="1"/>
          </p:cNvSpPr>
          <p:nvPr>
            <p:ph type="sldNum" sz="quarter" idx="5"/>
          </p:nvPr>
        </p:nvSpPr>
        <p:spPr bwMode="auto">
          <a:noFill/>
          <a:ln>
            <a:miter lim="800000"/>
            <a:headEnd/>
            <a:tailEnd/>
          </a:ln>
        </p:spPr>
        <p:txBody>
          <a:bodyPr/>
          <a:lstStyle/>
          <a:p>
            <a:fld id="{653818E7-EBCF-4FEF-9A99-C317AF461F88}" type="slidenum">
              <a:rPr lang="en-US" altLang="en-US"/>
              <a:pPr/>
              <a:t>21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E62CBA3C-0892-4283-88F3-EA693F610244}" type="datetime1">
              <a:rPr lang="en-US" altLang="en-US" smtClean="0">
                <a:latin typeface="Calibri" pitchFamily="34" charset="0"/>
                <a:cs typeface="Arial" pitchFamily="34" charset="0"/>
              </a:rPr>
              <a:pPr/>
              <a:t>2/4/2026</a:t>
            </a:fld>
            <a:r>
              <a:rPr lang="en-US" altLang="en-US">
                <a:latin typeface="Calibri" pitchFamily="34" charset="0"/>
                <a:cs typeface="Arial" pitchFamily="34" charset="0"/>
              </a:rPr>
              <a:t>9/15/2008</a:t>
            </a:r>
          </a:p>
        </p:txBody>
      </p:sp>
      <p:sp>
        <p:nvSpPr>
          <p:cNvPr id="10957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defRPr/>
            </a:pPr>
            <a:r>
              <a:rPr lang="en-US" sz="1100" b="1" dirty="0"/>
              <a:t>How to Start</a:t>
            </a:r>
            <a:endParaRPr lang="en-US" sz="1100" dirty="0"/>
          </a:p>
          <a:p>
            <a:pPr>
              <a:defRPr/>
            </a:pPr>
            <a:r>
              <a:rPr lang="en-US" sz="1100" dirty="0"/>
              <a:t> </a:t>
            </a:r>
          </a:p>
          <a:p>
            <a:pPr>
              <a:defRPr/>
            </a:pPr>
            <a:r>
              <a:rPr lang="en-US" sz="1100" dirty="0"/>
              <a:t>You have earned the Life Scout rank and are ready to begin your Eagle Scout leadership service project. This workbook will help you plan and record your progress and complete and submit a final report.</a:t>
            </a:r>
          </a:p>
          <a:p>
            <a:pPr>
              <a:defRPr/>
            </a:pPr>
            <a:r>
              <a:rPr lang="en-US" sz="1100" dirty="0"/>
              <a:t> </a:t>
            </a:r>
          </a:p>
          <a:p>
            <a:pPr>
              <a:defRPr/>
            </a:pPr>
            <a:r>
              <a:rPr lang="en-US" sz="1100" dirty="0"/>
              <a:t> </a:t>
            </a:r>
          </a:p>
          <a:p>
            <a:pPr>
              <a:defRPr/>
            </a:pPr>
            <a:r>
              <a:rPr lang="en-US" sz="1100" b="1" dirty="0"/>
              <a:t>The Requirement</a:t>
            </a:r>
            <a:endParaRPr lang="en-US" sz="1100" dirty="0"/>
          </a:p>
          <a:p>
            <a:pPr>
              <a:defRPr/>
            </a:pPr>
            <a:r>
              <a:rPr lang="en-US" sz="1100" dirty="0"/>
              <a:t> </a:t>
            </a:r>
          </a:p>
          <a:p>
            <a:pPr>
              <a:defRPr/>
            </a:pPr>
            <a:r>
              <a:rPr lang="en-US" sz="1100" dirty="0"/>
              <a:t>As stated in the </a:t>
            </a:r>
            <a:r>
              <a:rPr lang="en-US" sz="1100" i="1" dirty="0"/>
              <a:t>Boy Scout Handbook:</a:t>
            </a:r>
            <a:r>
              <a:rPr lang="en-US" sz="1100" dirty="0"/>
              <a:t> While a Life Scout, plan, develop, and give leadership to others in a service project helpful to your religious institution, school, or your community. (The project should benefit an organization other than the BSA.) The project plan must be approved by the organization benefiting from the effort, your unit leader (Scoutmaster, Varsity Scout Coach, Venturing crew Advisor), unit committee, and by the council or district advancement committee before you start. You must use the Eagle Scout Leadership Service Project Workbook, No. 18-927E, or this online equivalent, in meeting this requirement.</a:t>
            </a:r>
          </a:p>
          <a:p>
            <a:pPr>
              <a:defRPr/>
            </a:pPr>
            <a:r>
              <a:rPr lang="en-US" sz="1100" dirty="0"/>
              <a:t> </a:t>
            </a:r>
          </a:p>
          <a:p>
            <a:pPr>
              <a:defRPr/>
            </a:pPr>
            <a:r>
              <a:rPr lang="en-US" sz="1100" b="1" dirty="0"/>
              <a:t> </a:t>
            </a:r>
            <a:endParaRPr lang="en-US" sz="1100" dirty="0"/>
          </a:p>
          <a:p>
            <a:pPr>
              <a:defRPr/>
            </a:pPr>
            <a:r>
              <a:rPr lang="en-US" sz="1100" b="1" dirty="0"/>
              <a:t>Originality</a:t>
            </a:r>
            <a:endParaRPr lang="en-US" sz="1100" dirty="0"/>
          </a:p>
          <a:p>
            <a:pPr>
              <a:defRPr/>
            </a:pPr>
            <a:r>
              <a:rPr lang="en-US" sz="1100" dirty="0"/>
              <a:t> </a:t>
            </a:r>
          </a:p>
          <a:p>
            <a:pPr>
              <a:defRPr/>
            </a:pPr>
            <a:r>
              <a:rPr lang="en-US" sz="1100" dirty="0"/>
              <a:t>Does the leadership service project for Eagle have to be original, perhaps something you dream up that has never been done before? The answer: No, but it certainly could be. You may pick a project that has been done before, but you must accept responsibility for planning, directing, and following through to its successful completion.</a:t>
            </a:r>
          </a:p>
          <a:p>
            <a:pPr>
              <a:defRPr/>
            </a:pPr>
            <a:r>
              <a:rPr lang="en-US" sz="1100" dirty="0"/>
              <a:t> </a:t>
            </a:r>
          </a:p>
          <a:p>
            <a:pPr>
              <a:defRPr/>
            </a:pPr>
            <a:r>
              <a:rPr lang="en-US" sz="1100" dirty="0"/>
              <a:t> </a:t>
            </a:r>
          </a:p>
          <a:p>
            <a:pPr>
              <a:defRPr/>
            </a:pPr>
            <a:r>
              <a:rPr lang="en-US" sz="1100" b="1" dirty="0"/>
              <a:t>Limitations</a:t>
            </a:r>
            <a:endParaRPr lang="en-US" sz="1100" dirty="0"/>
          </a:p>
          <a:p>
            <a:pPr>
              <a:defRPr/>
            </a:pPr>
            <a:r>
              <a:rPr lang="en-US" sz="1100" dirty="0"/>
              <a:t> </a:t>
            </a:r>
          </a:p>
          <a:p>
            <a:pPr>
              <a:defRPr/>
            </a:pPr>
            <a:r>
              <a:rPr lang="en-US" sz="1100" dirty="0"/>
              <a:t>Routine labor (a job or service normally rendered) should not be considered.</a:t>
            </a:r>
          </a:p>
          <a:p>
            <a:pPr>
              <a:defRPr/>
            </a:pPr>
            <a:r>
              <a:rPr lang="en-US" sz="1100" dirty="0"/>
              <a:t>Projects involving council property or other BSA activities are not acceptable.</a:t>
            </a:r>
          </a:p>
          <a:p>
            <a:pPr>
              <a:defRPr/>
            </a:pPr>
            <a:r>
              <a:rPr lang="en-US" sz="1100" dirty="0"/>
              <a:t>Projects may not be performed for businesses.</a:t>
            </a:r>
          </a:p>
          <a:p>
            <a:pPr>
              <a:defRPr/>
            </a:pPr>
            <a:r>
              <a:rPr lang="en-US" sz="1100" dirty="0"/>
              <a:t>Projects may not be of a commercial nature.</a:t>
            </a:r>
          </a:p>
          <a:p>
            <a:pPr>
              <a:defRPr/>
            </a:pPr>
            <a:r>
              <a:rPr lang="en-US" sz="1100" dirty="0"/>
              <a:t>Projects may not be a fund-raiser. Fund-raising is permitted only for securing materials needed to carry out the project.</a:t>
            </a:r>
          </a:p>
          <a:p>
            <a:pPr>
              <a:defRPr/>
            </a:pPr>
            <a:r>
              <a:rPr lang="en-US" sz="1100" dirty="0"/>
              <a:t>Donors to projects must be made aware of what entity is benefiting from the project, and that it clearly is not the Boy Scouts of America.</a:t>
            </a:r>
          </a:p>
          <a:p>
            <a:pPr>
              <a:defRPr/>
            </a:pPr>
            <a:r>
              <a:rPr lang="en-US" sz="1100" dirty="0"/>
              <a:t>Any funds raised for a project and not used for the purchase of project materials must be returned to the donors.</a:t>
            </a:r>
          </a:p>
          <a:p>
            <a:pPr>
              <a:defRPr/>
            </a:pPr>
            <a:r>
              <a:rPr lang="en-US" sz="1100" dirty="0"/>
              <a:t> </a:t>
            </a:r>
          </a:p>
          <a:p>
            <a:pPr>
              <a:defRPr/>
            </a:pPr>
            <a:r>
              <a:rPr lang="en-US" sz="1100" b="1" dirty="0"/>
              <a:t>Size</a:t>
            </a:r>
            <a:endParaRPr lang="en-US" sz="1100" dirty="0"/>
          </a:p>
          <a:p>
            <a:pPr>
              <a:defRPr/>
            </a:pPr>
            <a:r>
              <a:rPr lang="en-US" sz="1100" dirty="0"/>
              <a:t> </a:t>
            </a:r>
          </a:p>
          <a:p>
            <a:pPr>
              <a:defRPr/>
            </a:pPr>
            <a:r>
              <a:rPr lang="en-US" sz="1100" dirty="0"/>
              <a:t>How big a project is required? There are no specific requirements, as long as the project is helpful to a religious institution, school, or community. The amount of time spent by you in planning your project and the actual working time spent in carrying out the project should be as much as is necessary for you to demonstrate your leadership of others.</a:t>
            </a:r>
          </a:p>
          <a:p>
            <a:pPr>
              <a:defRPr/>
            </a:pPr>
            <a:r>
              <a:rPr lang="en-US" sz="1100" dirty="0"/>
              <a:t> </a:t>
            </a:r>
          </a:p>
          <a:p>
            <a:pPr>
              <a:defRPr/>
            </a:pPr>
            <a:br>
              <a:rPr lang="en-US" sz="1100" b="1" dirty="0"/>
            </a:br>
            <a:r>
              <a:rPr lang="en-US" sz="1100" b="1" dirty="0"/>
              <a:t>Examples</a:t>
            </a:r>
            <a:endParaRPr lang="en-US" sz="1100" dirty="0"/>
          </a:p>
          <a:p>
            <a:pPr>
              <a:defRPr/>
            </a:pPr>
            <a:r>
              <a:rPr lang="en-US" sz="1100" dirty="0"/>
              <a:t> </a:t>
            </a:r>
          </a:p>
          <a:p>
            <a:pPr>
              <a:defRPr/>
            </a:pPr>
            <a:r>
              <a:rPr lang="en-US" sz="1100" dirty="0"/>
              <a:t>A look at some projects other Scouts have done for their Eagle Scout Award illustrates that your project can be to construct something or can be to render a service. Scouts have</a:t>
            </a:r>
          </a:p>
          <a:p>
            <a:pPr>
              <a:defRPr/>
            </a:pPr>
            <a:r>
              <a:rPr lang="en-US" sz="1100" dirty="0"/>
              <a:t>Made trays to fasten to wheelchairs for veterans with disabilities at a Veterans Administration hospital.</a:t>
            </a:r>
          </a:p>
          <a:p>
            <a:pPr>
              <a:defRPr/>
            </a:pPr>
            <a:r>
              <a:rPr lang="en-US" sz="1100" dirty="0"/>
              <a:t>Collected used books and distributed them to people in the community who wanted and needed, but could not afford, books.</a:t>
            </a:r>
          </a:p>
          <a:p>
            <a:pPr>
              <a:defRPr/>
            </a:pPr>
            <a:r>
              <a:rPr lang="en-US" sz="1100" dirty="0"/>
              <a:t>Built a sturdy footbridge across a brook to make a safe shortcut for children between their homes and school.</a:t>
            </a:r>
          </a:p>
          <a:p>
            <a:pPr>
              <a:defRPr/>
            </a:pPr>
            <a:r>
              <a:rPr lang="en-US" sz="1100" dirty="0"/>
              <a:t>Collected and repaired used toys and gave them to a home for children with disabilities.</a:t>
            </a:r>
          </a:p>
          <a:p>
            <a:pPr>
              <a:defRPr/>
            </a:pPr>
            <a:r>
              <a:rPr lang="en-US" sz="1100" dirty="0"/>
              <a:t>Organized and operated a bicycle safety campaign. This involved a written safety test, equipment safety check, and a skills contest in a bike rodeo.</a:t>
            </a:r>
          </a:p>
          <a:p>
            <a:pPr>
              <a:defRPr/>
            </a:pPr>
            <a:r>
              <a:rPr lang="en-US" sz="1100" dirty="0"/>
              <a:t>Surveyed the remains of an old Spanish mission and prepared an accurate map relating it to the present church.</a:t>
            </a:r>
          </a:p>
          <a:p>
            <a:pPr>
              <a:defRPr/>
            </a:pPr>
            <a:r>
              <a:rPr lang="en-US" sz="1100" dirty="0"/>
              <a:t>Built a “tot lot” in a big city neighborhood and set up a schedule for Boy Scouts to help run it.</a:t>
            </a:r>
          </a:p>
          <a:p>
            <a:pPr>
              <a:defRPr/>
            </a:pPr>
            <a:r>
              <a:rPr lang="en-US" sz="1100" dirty="0"/>
              <a:t>Set up a community study center for children who needed a place to do schoolwork.</a:t>
            </a:r>
          </a:p>
          <a:p>
            <a:pPr>
              <a:defRPr/>
            </a:pPr>
            <a:r>
              <a:rPr lang="en-US" sz="1100" dirty="0"/>
              <a:t>Trained fellow students as audiovisual aides for their school. Arranged for more than 200 hours of audiovisual work.</a:t>
            </a:r>
          </a:p>
          <a:p>
            <a:pPr>
              <a:defRPr/>
            </a:pPr>
            <a:r>
              <a:rPr lang="en-US" sz="1100" dirty="0"/>
              <a:t>Prepared plans for a footbridge on a trail in a national forest. Worked with rangers to learn the skills necessary to build the structure, gathered materials and tools, and then directed a Scout work group to do the construction.</a:t>
            </a:r>
          </a:p>
          <a:p>
            <a:pPr>
              <a:defRPr/>
            </a:pPr>
            <a:endParaRPr lang="en-US" dirty="0"/>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09575" name="Slide Number Placeholder 5"/>
          <p:cNvSpPr>
            <a:spLocks noGrp="1"/>
          </p:cNvSpPr>
          <p:nvPr>
            <p:ph type="sldNum" sz="quarter" idx="5"/>
          </p:nvPr>
        </p:nvSpPr>
        <p:spPr bwMode="auto">
          <a:noFill/>
          <a:ln>
            <a:miter lim="800000"/>
            <a:headEnd/>
            <a:tailEnd/>
          </a:ln>
        </p:spPr>
        <p:txBody>
          <a:bodyPr/>
          <a:lstStyle/>
          <a:p>
            <a:fld id="{3AE49499-5BFD-423A-BED6-F237DF38B938}" type="slidenum">
              <a:rPr lang="en-US" altLang="en-US"/>
              <a:pPr/>
              <a:t>35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5798DC7C-5495-4979-B7B3-72AD1BB80E86}" type="datetime1">
              <a:rPr lang="en-US" altLang="en-US" smtClean="0">
                <a:latin typeface="Calibri" pitchFamily="34" charset="0"/>
                <a:cs typeface="Arial" pitchFamily="34" charset="0"/>
              </a:rPr>
              <a:pPr/>
              <a:t>2/4/2026</a:t>
            </a:fld>
            <a:r>
              <a:rPr lang="en-US" altLang="en-US">
                <a:latin typeface="Calibri" pitchFamily="34" charset="0"/>
                <a:cs typeface="Arial" pitchFamily="34" charset="0"/>
              </a:rPr>
              <a:t>9/15/2008</a:t>
            </a:r>
          </a:p>
        </p:txBody>
      </p:sp>
      <p:sp>
        <p:nvSpPr>
          <p:cNvPr id="14541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defRPr/>
            </a:pPr>
            <a:r>
              <a:rPr lang="en-US" sz="1100" b="1" dirty="0"/>
              <a:t>How to Start</a:t>
            </a:r>
            <a:endParaRPr lang="en-US" sz="1100" dirty="0"/>
          </a:p>
          <a:p>
            <a:pPr>
              <a:defRPr/>
            </a:pPr>
            <a:r>
              <a:rPr lang="en-US" sz="1100" dirty="0"/>
              <a:t> </a:t>
            </a:r>
          </a:p>
          <a:p>
            <a:pPr>
              <a:defRPr/>
            </a:pPr>
            <a:r>
              <a:rPr lang="en-US" sz="1100" dirty="0"/>
              <a:t>You have earned the Life Scout rank and are ready to begin your Eagle Scout leadership service project. This workbook will help you plan and record your progress and complete and submit a final report.</a:t>
            </a:r>
          </a:p>
          <a:p>
            <a:pPr>
              <a:defRPr/>
            </a:pPr>
            <a:r>
              <a:rPr lang="en-US" sz="1100" dirty="0"/>
              <a:t> </a:t>
            </a:r>
          </a:p>
          <a:p>
            <a:pPr>
              <a:defRPr/>
            </a:pPr>
            <a:r>
              <a:rPr lang="en-US" sz="1100" dirty="0"/>
              <a:t> </a:t>
            </a:r>
          </a:p>
          <a:p>
            <a:pPr>
              <a:defRPr/>
            </a:pPr>
            <a:r>
              <a:rPr lang="en-US" sz="1100" b="1" dirty="0"/>
              <a:t>The Requirement</a:t>
            </a:r>
            <a:endParaRPr lang="en-US" sz="1100" dirty="0"/>
          </a:p>
          <a:p>
            <a:pPr>
              <a:defRPr/>
            </a:pPr>
            <a:r>
              <a:rPr lang="en-US" sz="1100" dirty="0"/>
              <a:t> </a:t>
            </a:r>
          </a:p>
          <a:p>
            <a:pPr>
              <a:defRPr/>
            </a:pPr>
            <a:r>
              <a:rPr lang="en-US" sz="1100" dirty="0"/>
              <a:t>As stated in the </a:t>
            </a:r>
            <a:r>
              <a:rPr lang="en-US" sz="1100" i="1" dirty="0"/>
              <a:t>Boy Scout Handbook:</a:t>
            </a:r>
            <a:r>
              <a:rPr lang="en-US" sz="1100" dirty="0"/>
              <a:t> While a Life Scout, plan, develop, and give leadership to others in a service project helpful to your religious institution, school, or your community. (The project should benefit an organization other than the BSA.) The project plan must be approved by the organization benefiting from the effort, your unit leader (Scoutmaster, Varsity Scout Coach, Venturing crew Advisor), unit committee, and by the council or district advancement committee before you start. You must use the Eagle Scout Leadership Service Project Workbook, No. 18-927E, or this online equivalent, in meeting this requirement.</a:t>
            </a:r>
          </a:p>
          <a:p>
            <a:pPr>
              <a:defRPr/>
            </a:pPr>
            <a:r>
              <a:rPr lang="en-US" sz="1100" dirty="0"/>
              <a:t> </a:t>
            </a:r>
          </a:p>
          <a:p>
            <a:pPr>
              <a:defRPr/>
            </a:pPr>
            <a:r>
              <a:rPr lang="en-US" sz="1100" b="1" dirty="0"/>
              <a:t> </a:t>
            </a:r>
            <a:endParaRPr lang="en-US" sz="1100" dirty="0"/>
          </a:p>
          <a:p>
            <a:pPr>
              <a:defRPr/>
            </a:pPr>
            <a:r>
              <a:rPr lang="en-US" sz="1100" b="1" dirty="0"/>
              <a:t>Originality</a:t>
            </a:r>
            <a:endParaRPr lang="en-US" sz="1100" dirty="0"/>
          </a:p>
          <a:p>
            <a:pPr>
              <a:defRPr/>
            </a:pPr>
            <a:r>
              <a:rPr lang="en-US" sz="1100" dirty="0"/>
              <a:t> </a:t>
            </a:r>
          </a:p>
          <a:p>
            <a:pPr>
              <a:defRPr/>
            </a:pPr>
            <a:r>
              <a:rPr lang="en-US" sz="1100" dirty="0"/>
              <a:t>Does the leadership service project for Eagle have to be original, perhaps something you dream up that has never been done before? The answer: No, but it certainly could be. You may pick a project that has been done before, but you must accept responsibility for planning, directing, and following through to its successful completion.</a:t>
            </a:r>
          </a:p>
          <a:p>
            <a:pPr>
              <a:defRPr/>
            </a:pPr>
            <a:r>
              <a:rPr lang="en-US" sz="1100" dirty="0"/>
              <a:t> </a:t>
            </a:r>
          </a:p>
          <a:p>
            <a:pPr>
              <a:defRPr/>
            </a:pPr>
            <a:r>
              <a:rPr lang="en-US" sz="1100" dirty="0"/>
              <a:t> </a:t>
            </a:r>
          </a:p>
          <a:p>
            <a:pPr>
              <a:defRPr/>
            </a:pPr>
            <a:r>
              <a:rPr lang="en-US" sz="1100" b="1" dirty="0"/>
              <a:t>Limitations</a:t>
            </a:r>
            <a:endParaRPr lang="en-US" sz="1100" dirty="0"/>
          </a:p>
          <a:p>
            <a:pPr>
              <a:defRPr/>
            </a:pPr>
            <a:r>
              <a:rPr lang="en-US" sz="1100" dirty="0"/>
              <a:t> </a:t>
            </a:r>
          </a:p>
          <a:p>
            <a:pPr>
              <a:defRPr/>
            </a:pPr>
            <a:r>
              <a:rPr lang="en-US" sz="1100" dirty="0"/>
              <a:t>Routine labor (a job or service normally rendered) should not be considered.</a:t>
            </a:r>
          </a:p>
          <a:p>
            <a:pPr>
              <a:defRPr/>
            </a:pPr>
            <a:r>
              <a:rPr lang="en-US" sz="1100" dirty="0"/>
              <a:t>Projects involving council property or other BSA activities are not acceptable.</a:t>
            </a:r>
          </a:p>
          <a:p>
            <a:pPr>
              <a:defRPr/>
            </a:pPr>
            <a:r>
              <a:rPr lang="en-US" sz="1100" dirty="0"/>
              <a:t>Projects may not be performed for businesses.</a:t>
            </a:r>
          </a:p>
          <a:p>
            <a:pPr>
              <a:defRPr/>
            </a:pPr>
            <a:r>
              <a:rPr lang="en-US" sz="1100" dirty="0"/>
              <a:t>Projects may not be of a commercial nature.</a:t>
            </a:r>
          </a:p>
          <a:p>
            <a:pPr>
              <a:defRPr/>
            </a:pPr>
            <a:r>
              <a:rPr lang="en-US" sz="1100" dirty="0"/>
              <a:t>Projects may not be a fund-raiser. Fund-raising is permitted only for securing materials needed to carry out the project.</a:t>
            </a:r>
          </a:p>
          <a:p>
            <a:pPr>
              <a:defRPr/>
            </a:pPr>
            <a:r>
              <a:rPr lang="en-US" sz="1100" dirty="0"/>
              <a:t>Donors to projects must be made aware of what entity is benefiting from the project, and that it clearly is not the Boy Scouts of America.</a:t>
            </a:r>
          </a:p>
          <a:p>
            <a:pPr>
              <a:defRPr/>
            </a:pPr>
            <a:r>
              <a:rPr lang="en-US" sz="1100" dirty="0"/>
              <a:t>Any funds raised for a project and not used for the purchase of project materials must be returned to the donors.</a:t>
            </a:r>
          </a:p>
          <a:p>
            <a:pPr>
              <a:defRPr/>
            </a:pPr>
            <a:r>
              <a:rPr lang="en-US" sz="1100" dirty="0"/>
              <a:t> </a:t>
            </a:r>
          </a:p>
          <a:p>
            <a:pPr>
              <a:defRPr/>
            </a:pPr>
            <a:r>
              <a:rPr lang="en-US" sz="1100" b="1" dirty="0"/>
              <a:t>Size</a:t>
            </a:r>
            <a:endParaRPr lang="en-US" sz="1100" dirty="0"/>
          </a:p>
          <a:p>
            <a:pPr>
              <a:defRPr/>
            </a:pPr>
            <a:r>
              <a:rPr lang="en-US" sz="1100" dirty="0"/>
              <a:t> </a:t>
            </a:r>
          </a:p>
          <a:p>
            <a:pPr>
              <a:defRPr/>
            </a:pPr>
            <a:r>
              <a:rPr lang="en-US" sz="1100" dirty="0"/>
              <a:t>How big a project is required? There are no specific requirements, as long as the project is helpful to a religious institution, school, or community. The amount of time spent by you in planning your project and the actual working time spent in carrying out the project should be as much as is necessary for you to demonstrate your leadership of others.</a:t>
            </a:r>
          </a:p>
          <a:p>
            <a:pPr>
              <a:defRPr/>
            </a:pPr>
            <a:r>
              <a:rPr lang="en-US" sz="1100" dirty="0"/>
              <a:t> </a:t>
            </a:r>
          </a:p>
          <a:p>
            <a:pPr>
              <a:defRPr/>
            </a:pPr>
            <a:br>
              <a:rPr lang="en-US" sz="1100" b="1" dirty="0"/>
            </a:br>
            <a:r>
              <a:rPr lang="en-US" sz="1100" b="1" dirty="0"/>
              <a:t>Examples</a:t>
            </a:r>
            <a:endParaRPr lang="en-US" sz="1100" dirty="0"/>
          </a:p>
          <a:p>
            <a:pPr>
              <a:defRPr/>
            </a:pPr>
            <a:r>
              <a:rPr lang="en-US" sz="1100" dirty="0"/>
              <a:t> </a:t>
            </a:r>
          </a:p>
          <a:p>
            <a:pPr>
              <a:defRPr/>
            </a:pPr>
            <a:r>
              <a:rPr lang="en-US" sz="1100" dirty="0"/>
              <a:t>A look at some projects other Scouts have done for their Eagle Scout Award illustrates that your project can be to construct something or can be to render a service. Scouts have</a:t>
            </a:r>
          </a:p>
          <a:p>
            <a:pPr>
              <a:defRPr/>
            </a:pPr>
            <a:r>
              <a:rPr lang="en-US" sz="1100" dirty="0"/>
              <a:t>Made trays to fasten to wheelchairs for veterans with disabilities at a Veterans Administration hospital.</a:t>
            </a:r>
          </a:p>
          <a:p>
            <a:pPr>
              <a:defRPr/>
            </a:pPr>
            <a:r>
              <a:rPr lang="en-US" sz="1100" dirty="0"/>
              <a:t>Collected used books and distributed them to people in the community who wanted and needed, but could not afford, books.</a:t>
            </a:r>
          </a:p>
          <a:p>
            <a:pPr>
              <a:defRPr/>
            </a:pPr>
            <a:r>
              <a:rPr lang="en-US" sz="1100" dirty="0"/>
              <a:t>Built a sturdy footbridge across a brook to make a safe shortcut for children between their homes and school.</a:t>
            </a:r>
          </a:p>
          <a:p>
            <a:pPr>
              <a:defRPr/>
            </a:pPr>
            <a:r>
              <a:rPr lang="en-US" sz="1100" dirty="0"/>
              <a:t>Collected and repaired used toys and gave them to a home for children with disabilities.</a:t>
            </a:r>
          </a:p>
          <a:p>
            <a:pPr>
              <a:defRPr/>
            </a:pPr>
            <a:r>
              <a:rPr lang="en-US" sz="1100" dirty="0"/>
              <a:t>Organized and operated a bicycle safety campaign. This involved a written safety test, equipment safety check, and a skills contest in a bike rodeo.</a:t>
            </a:r>
          </a:p>
          <a:p>
            <a:pPr>
              <a:defRPr/>
            </a:pPr>
            <a:r>
              <a:rPr lang="en-US" sz="1100" dirty="0"/>
              <a:t>Surveyed the remains of an old Spanish mission and prepared an accurate map relating it to the present church.</a:t>
            </a:r>
          </a:p>
          <a:p>
            <a:pPr>
              <a:defRPr/>
            </a:pPr>
            <a:r>
              <a:rPr lang="en-US" sz="1100" dirty="0"/>
              <a:t>Built a “tot lot” in a big city neighborhood and set up a schedule for Boy Scouts to help run it.</a:t>
            </a:r>
          </a:p>
          <a:p>
            <a:pPr>
              <a:defRPr/>
            </a:pPr>
            <a:r>
              <a:rPr lang="en-US" sz="1100" dirty="0"/>
              <a:t>Set up a community study center for children who needed a place to do schoolwork.</a:t>
            </a:r>
          </a:p>
          <a:p>
            <a:pPr>
              <a:defRPr/>
            </a:pPr>
            <a:r>
              <a:rPr lang="en-US" sz="1100" dirty="0"/>
              <a:t>Trained fellow students as audiovisual aides for their school. Arranged for more than 200 hours of audiovisual work.</a:t>
            </a:r>
          </a:p>
          <a:p>
            <a:pPr>
              <a:defRPr/>
            </a:pPr>
            <a:r>
              <a:rPr lang="en-US" sz="1100" dirty="0"/>
              <a:t>Prepared plans for a footbridge on a trail in a national forest. Worked with rangers to learn the skills necessary to build the structure, gathered materials and tools, and then directed a Scout work group to do the construction.</a:t>
            </a:r>
          </a:p>
          <a:p>
            <a:pPr>
              <a:defRPr/>
            </a:pPr>
            <a:endParaRPr lang="en-US" dirty="0"/>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45415" name="Slide Number Placeholder 5"/>
          <p:cNvSpPr>
            <a:spLocks noGrp="1"/>
          </p:cNvSpPr>
          <p:nvPr>
            <p:ph type="sldNum" sz="quarter" idx="5"/>
          </p:nvPr>
        </p:nvSpPr>
        <p:spPr bwMode="auto">
          <a:noFill/>
          <a:ln>
            <a:miter lim="800000"/>
            <a:headEnd/>
            <a:tailEnd/>
          </a:ln>
        </p:spPr>
        <p:txBody>
          <a:bodyPr/>
          <a:lstStyle/>
          <a:p>
            <a:fld id="{B9FC481D-093F-473C-8220-F7ACD4D6A35E}" type="slidenum">
              <a:rPr lang="en-US" altLang="en-US"/>
              <a:pPr/>
              <a:t>48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6D1CF4D-2136-4E65-9FC5-124728F78922}" type="datetime1">
              <a:rPr lang="en-US" altLang="en-US" smtClean="0">
                <a:latin typeface="Calibri" pitchFamily="34" charset="0"/>
                <a:cs typeface="Arial" pitchFamily="34" charset="0"/>
              </a:rPr>
              <a:pPr/>
              <a:t>2/4/2026</a:t>
            </a:fld>
            <a:r>
              <a:rPr lang="en-US" altLang="en-US">
                <a:latin typeface="Calibri" pitchFamily="34" charset="0"/>
                <a:cs typeface="Arial" pitchFamily="34" charset="0"/>
              </a:rPr>
              <a:t>9/15/2008</a:t>
            </a:r>
          </a:p>
        </p:txBody>
      </p:sp>
      <p:sp>
        <p:nvSpPr>
          <p:cNvPr id="14745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defRPr/>
            </a:pPr>
            <a:r>
              <a:rPr lang="en-US" sz="1100" b="1" dirty="0"/>
              <a:t>How to Start</a:t>
            </a:r>
            <a:endParaRPr lang="en-US" sz="1100" dirty="0"/>
          </a:p>
          <a:p>
            <a:pPr>
              <a:defRPr/>
            </a:pPr>
            <a:r>
              <a:rPr lang="en-US" sz="1100" dirty="0"/>
              <a:t> </a:t>
            </a:r>
          </a:p>
          <a:p>
            <a:pPr>
              <a:defRPr/>
            </a:pPr>
            <a:r>
              <a:rPr lang="en-US" sz="1100" dirty="0"/>
              <a:t>You have earned the Life Scout rank and are ready to begin your Eagle Scout leadership service project. This workbook will help you plan and record your progress and complete and submit a final report.</a:t>
            </a:r>
          </a:p>
          <a:p>
            <a:pPr>
              <a:defRPr/>
            </a:pPr>
            <a:r>
              <a:rPr lang="en-US" sz="1100" dirty="0"/>
              <a:t> </a:t>
            </a:r>
          </a:p>
          <a:p>
            <a:pPr>
              <a:defRPr/>
            </a:pPr>
            <a:r>
              <a:rPr lang="en-US" sz="1100" dirty="0"/>
              <a:t> </a:t>
            </a:r>
          </a:p>
          <a:p>
            <a:pPr>
              <a:defRPr/>
            </a:pPr>
            <a:r>
              <a:rPr lang="en-US" sz="1100" b="1" dirty="0"/>
              <a:t>The Requirement</a:t>
            </a:r>
            <a:endParaRPr lang="en-US" sz="1100" dirty="0"/>
          </a:p>
          <a:p>
            <a:pPr>
              <a:defRPr/>
            </a:pPr>
            <a:r>
              <a:rPr lang="en-US" sz="1100" dirty="0"/>
              <a:t> </a:t>
            </a:r>
          </a:p>
          <a:p>
            <a:pPr>
              <a:defRPr/>
            </a:pPr>
            <a:r>
              <a:rPr lang="en-US" sz="1100" dirty="0"/>
              <a:t>As stated in the </a:t>
            </a:r>
            <a:r>
              <a:rPr lang="en-US" sz="1100" i="1" dirty="0"/>
              <a:t>Boy Scout Handbook:</a:t>
            </a:r>
            <a:r>
              <a:rPr lang="en-US" sz="1100" dirty="0"/>
              <a:t> While a Life Scout, plan, develop, and give leadership to others in a service project helpful to your religious institution, school, or your community. (The project should benefit an organization other than the BSA.) The project plan must be approved by the organization benefiting from the effort, your unit leader (Scoutmaster, Varsity Scout Coach, Venturing crew Advisor), unit committee, and by the council or district advancement committee before you start. You must use the Eagle Scout Leadership Service Project Workbook, No. 18-927E, or this online equivalent, in meeting this requirement.</a:t>
            </a:r>
          </a:p>
          <a:p>
            <a:pPr>
              <a:defRPr/>
            </a:pPr>
            <a:r>
              <a:rPr lang="en-US" sz="1100" dirty="0"/>
              <a:t> </a:t>
            </a:r>
          </a:p>
          <a:p>
            <a:pPr>
              <a:defRPr/>
            </a:pPr>
            <a:r>
              <a:rPr lang="en-US" sz="1100" b="1" dirty="0"/>
              <a:t> </a:t>
            </a:r>
            <a:endParaRPr lang="en-US" sz="1100" dirty="0"/>
          </a:p>
          <a:p>
            <a:pPr>
              <a:defRPr/>
            </a:pPr>
            <a:r>
              <a:rPr lang="en-US" sz="1100" b="1" dirty="0"/>
              <a:t>Originality</a:t>
            </a:r>
            <a:endParaRPr lang="en-US" sz="1100" dirty="0"/>
          </a:p>
          <a:p>
            <a:pPr>
              <a:defRPr/>
            </a:pPr>
            <a:r>
              <a:rPr lang="en-US" sz="1100" dirty="0"/>
              <a:t> </a:t>
            </a:r>
          </a:p>
          <a:p>
            <a:pPr>
              <a:defRPr/>
            </a:pPr>
            <a:r>
              <a:rPr lang="en-US" sz="1100" dirty="0"/>
              <a:t>Does the leadership service project for Eagle have to be original, perhaps something you dream up that has never been done before? The answer: No, but it certainly could be. You may pick a project that has been done before, but you must accept responsibility for planning, directing, and following through to its successful completion.</a:t>
            </a:r>
          </a:p>
          <a:p>
            <a:pPr>
              <a:defRPr/>
            </a:pPr>
            <a:r>
              <a:rPr lang="en-US" sz="1100" dirty="0"/>
              <a:t> </a:t>
            </a:r>
          </a:p>
          <a:p>
            <a:pPr>
              <a:defRPr/>
            </a:pPr>
            <a:r>
              <a:rPr lang="en-US" sz="1100" dirty="0"/>
              <a:t> </a:t>
            </a:r>
          </a:p>
          <a:p>
            <a:pPr>
              <a:defRPr/>
            </a:pPr>
            <a:r>
              <a:rPr lang="en-US" sz="1100" b="1" dirty="0"/>
              <a:t>Limitations</a:t>
            </a:r>
            <a:endParaRPr lang="en-US" sz="1100" dirty="0"/>
          </a:p>
          <a:p>
            <a:pPr>
              <a:defRPr/>
            </a:pPr>
            <a:r>
              <a:rPr lang="en-US" sz="1100" dirty="0"/>
              <a:t> </a:t>
            </a:r>
          </a:p>
          <a:p>
            <a:pPr>
              <a:defRPr/>
            </a:pPr>
            <a:r>
              <a:rPr lang="en-US" sz="1100" dirty="0"/>
              <a:t>Routine labor (a job or service normally rendered) should not be considered.</a:t>
            </a:r>
          </a:p>
          <a:p>
            <a:pPr>
              <a:defRPr/>
            </a:pPr>
            <a:r>
              <a:rPr lang="en-US" sz="1100" dirty="0"/>
              <a:t>Projects involving council property or other BSA activities are not acceptable.</a:t>
            </a:r>
          </a:p>
          <a:p>
            <a:pPr>
              <a:defRPr/>
            </a:pPr>
            <a:r>
              <a:rPr lang="en-US" sz="1100" dirty="0"/>
              <a:t>Projects may not be performed for businesses.</a:t>
            </a:r>
          </a:p>
          <a:p>
            <a:pPr>
              <a:defRPr/>
            </a:pPr>
            <a:r>
              <a:rPr lang="en-US" sz="1100" dirty="0"/>
              <a:t>Projects may not be of a commercial nature.</a:t>
            </a:r>
          </a:p>
          <a:p>
            <a:pPr>
              <a:defRPr/>
            </a:pPr>
            <a:r>
              <a:rPr lang="en-US" sz="1100" dirty="0"/>
              <a:t>Projects may not be a fund-raiser. Fund-raising is permitted only for securing materials needed to carry out the project.</a:t>
            </a:r>
          </a:p>
          <a:p>
            <a:pPr>
              <a:defRPr/>
            </a:pPr>
            <a:r>
              <a:rPr lang="en-US" sz="1100" dirty="0"/>
              <a:t>Donors to projects must be made aware of what entity is benefiting from the project, and that it clearly is not the Boy Scouts of America.</a:t>
            </a:r>
          </a:p>
          <a:p>
            <a:pPr>
              <a:defRPr/>
            </a:pPr>
            <a:r>
              <a:rPr lang="en-US" sz="1100" dirty="0"/>
              <a:t>Any funds raised for a project and not used for the purchase of project materials must be returned to the donors.</a:t>
            </a:r>
          </a:p>
          <a:p>
            <a:pPr>
              <a:defRPr/>
            </a:pPr>
            <a:r>
              <a:rPr lang="en-US" sz="1100" dirty="0"/>
              <a:t> </a:t>
            </a:r>
          </a:p>
          <a:p>
            <a:pPr>
              <a:defRPr/>
            </a:pPr>
            <a:r>
              <a:rPr lang="en-US" sz="1100" b="1" dirty="0"/>
              <a:t>Size</a:t>
            </a:r>
            <a:endParaRPr lang="en-US" sz="1100" dirty="0"/>
          </a:p>
          <a:p>
            <a:pPr>
              <a:defRPr/>
            </a:pPr>
            <a:r>
              <a:rPr lang="en-US" sz="1100" dirty="0"/>
              <a:t> </a:t>
            </a:r>
          </a:p>
          <a:p>
            <a:pPr>
              <a:defRPr/>
            </a:pPr>
            <a:r>
              <a:rPr lang="en-US" sz="1100" dirty="0"/>
              <a:t>How big a project is required? There are no specific requirements, as long as the project is helpful to a religious institution, school, or community. The amount of time spent by you in planning your project and the actual working time spent in carrying out the project should be as much as is necessary for you to demonstrate your leadership of others.</a:t>
            </a:r>
          </a:p>
          <a:p>
            <a:pPr>
              <a:defRPr/>
            </a:pPr>
            <a:r>
              <a:rPr lang="en-US" sz="1100" dirty="0"/>
              <a:t> </a:t>
            </a:r>
          </a:p>
          <a:p>
            <a:pPr>
              <a:defRPr/>
            </a:pPr>
            <a:br>
              <a:rPr lang="en-US" sz="1100" b="1" dirty="0"/>
            </a:br>
            <a:r>
              <a:rPr lang="en-US" sz="1100" b="1" dirty="0"/>
              <a:t>Examples</a:t>
            </a:r>
            <a:endParaRPr lang="en-US" sz="1100" dirty="0"/>
          </a:p>
          <a:p>
            <a:pPr>
              <a:defRPr/>
            </a:pPr>
            <a:r>
              <a:rPr lang="en-US" sz="1100" dirty="0"/>
              <a:t> </a:t>
            </a:r>
          </a:p>
          <a:p>
            <a:pPr>
              <a:defRPr/>
            </a:pPr>
            <a:r>
              <a:rPr lang="en-US" sz="1100" dirty="0"/>
              <a:t>A look at some projects other Scouts have done for their Eagle Scout Award illustrates that your project can be to construct something or can be to render a service. Scouts have</a:t>
            </a:r>
          </a:p>
          <a:p>
            <a:pPr>
              <a:defRPr/>
            </a:pPr>
            <a:r>
              <a:rPr lang="en-US" sz="1100" dirty="0"/>
              <a:t>Made trays to fasten to wheelchairs for veterans with disabilities at a Veterans Administration hospital.</a:t>
            </a:r>
          </a:p>
          <a:p>
            <a:pPr>
              <a:defRPr/>
            </a:pPr>
            <a:r>
              <a:rPr lang="en-US" sz="1100" dirty="0"/>
              <a:t>Collected used books and distributed them to people in the community who wanted and needed, but could not afford, books.</a:t>
            </a:r>
          </a:p>
          <a:p>
            <a:pPr>
              <a:defRPr/>
            </a:pPr>
            <a:r>
              <a:rPr lang="en-US" sz="1100" dirty="0"/>
              <a:t>Built a sturdy footbridge across a brook to make a safe shortcut for children between their homes and school.</a:t>
            </a:r>
          </a:p>
          <a:p>
            <a:pPr>
              <a:defRPr/>
            </a:pPr>
            <a:r>
              <a:rPr lang="en-US" sz="1100" dirty="0"/>
              <a:t>Collected and repaired used toys and gave them to a home for children with disabilities.</a:t>
            </a:r>
          </a:p>
          <a:p>
            <a:pPr>
              <a:defRPr/>
            </a:pPr>
            <a:r>
              <a:rPr lang="en-US" sz="1100" dirty="0"/>
              <a:t>Organized and operated a bicycle safety campaign. This involved a written safety test, equipment safety check, and a skills contest in a bike rodeo.</a:t>
            </a:r>
          </a:p>
          <a:p>
            <a:pPr>
              <a:defRPr/>
            </a:pPr>
            <a:r>
              <a:rPr lang="en-US" sz="1100" dirty="0"/>
              <a:t>Surveyed the remains of an old Spanish mission and prepared an accurate map relating it to the present church.</a:t>
            </a:r>
          </a:p>
          <a:p>
            <a:pPr>
              <a:defRPr/>
            </a:pPr>
            <a:r>
              <a:rPr lang="en-US" sz="1100" dirty="0"/>
              <a:t>Built a “tot lot” in a big city neighborhood and set up a schedule for Boy Scouts to help run it.</a:t>
            </a:r>
          </a:p>
          <a:p>
            <a:pPr>
              <a:defRPr/>
            </a:pPr>
            <a:r>
              <a:rPr lang="en-US" sz="1100" dirty="0"/>
              <a:t>Set up a community study center for children who needed a place to do schoolwork.</a:t>
            </a:r>
          </a:p>
          <a:p>
            <a:pPr>
              <a:defRPr/>
            </a:pPr>
            <a:r>
              <a:rPr lang="en-US" sz="1100" dirty="0"/>
              <a:t>Trained fellow students as audiovisual aides for their school. Arranged for more than 200 hours of audiovisual work.</a:t>
            </a:r>
          </a:p>
          <a:p>
            <a:pPr>
              <a:defRPr/>
            </a:pPr>
            <a:r>
              <a:rPr lang="en-US" sz="1100" dirty="0"/>
              <a:t>Prepared plans for a footbridge on a trail in a national forest. Worked with rangers to learn the skills necessary to build the structure, gathered materials and tools, and then directed a Scout work group to do the construction.</a:t>
            </a:r>
          </a:p>
          <a:p>
            <a:pPr>
              <a:defRPr/>
            </a:pPr>
            <a:endParaRPr lang="en-US" dirty="0"/>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47463" name="Slide Number Placeholder 5"/>
          <p:cNvSpPr>
            <a:spLocks noGrp="1"/>
          </p:cNvSpPr>
          <p:nvPr>
            <p:ph type="sldNum" sz="quarter" idx="5"/>
          </p:nvPr>
        </p:nvSpPr>
        <p:spPr bwMode="auto">
          <a:noFill/>
          <a:ln>
            <a:miter lim="800000"/>
            <a:headEnd/>
            <a:tailEnd/>
          </a:ln>
        </p:spPr>
        <p:txBody>
          <a:bodyPr/>
          <a:lstStyle/>
          <a:p>
            <a:fld id="{E7BA8122-331E-47DA-A606-22A2A68B4147}" type="slidenum">
              <a:rPr lang="en-US" altLang="en-US"/>
              <a:pPr/>
              <a:t>51</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2366CF46-AF95-4B64-80F4-727B18EA5AF6}" type="datetime1">
              <a:rPr lang="en-US" altLang="en-US" smtClean="0">
                <a:latin typeface="Calibri" pitchFamily="34" charset="0"/>
                <a:cs typeface="Arial" pitchFamily="34" charset="0"/>
              </a:rPr>
              <a:pPr/>
              <a:t>2/4/2026</a:t>
            </a:fld>
            <a:r>
              <a:rPr lang="en-US" altLang="en-US">
                <a:latin typeface="Calibri" pitchFamily="34" charset="0"/>
                <a:cs typeface="Arial" pitchFamily="34" charset="0"/>
              </a:rPr>
              <a:t>9/15/2008</a:t>
            </a:r>
          </a:p>
        </p:txBody>
      </p:sp>
      <p:sp>
        <p:nvSpPr>
          <p:cNvPr id="13721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55000" lnSpcReduction="20000"/>
          </a:bodyPr>
          <a:lstStyle/>
          <a:p>
            <a:pPr>
              <a:defRPr/>
            </a:pPr>
            <a:r>
              <a:rPr lang="en-US" sz="1100" b="1" dirty="0"/>
              <a:t>How to Start</a:t>
            </a:r>
            <a:endParaRPr lang="en-US" sz="1100" dirty="0"/>
          </a:p>
          <a:p>
            <a:pPr>
              <a:defRPr/>
            </a:pPr>
            <a:r>
              <a:rPr lang="en-US" sz="1100" dirty="0"/>
              <a:t> </a:t>
            </a:r>
          </a:p>
          <a:p>
            <a:pPr>
              <a:defRPr/>
            </a:pPr>
            <a:r>
              <a:rPr lang="en-US" sz="1100" dirty="0"/>
              <a:t>You have earned the Life Scout rank and are ready to begin your Eagle Scout leadership service project. This workbook will help you plan and record your progress and complete and submit a final report.</a:t>
            </a:r>
          </a:p>
          <a:p>
            <a:pPr>
              <a:defRPr/>
            </a:pPr>
            <a:r>
              <a:rPr lang="en-US" sz="1100" dirty="0"/>
              <a:t> </a:t>
            </a:r>
          </a:p>
          <a:p>
            <a:pPr>
              <a:defRPr/>
            </a:pPr>
            <a:r>
              <a:rPr lang="en-US" sz="1100" dirty="0"/>
              <a:t> </a:t>
            </a:r>
          </a:p>
          <a:p>
            <a:pPr>
              <a:defRPr/>
            </a:pPr>
            <a:r>
              <a:rPr lang="en-US" sz="1100" b="1" dirty="0"/>
              <a:t>The Requirement</a:t>
            </a:r>
            <a:endParaRPr lang="en-US" sz="1100" dirty="0"/>
          </a:p>
          <a:p>
            <a:pPr>
              <a:defRPr/>
            </a:pPr>
            <a:r>
              <a:rPr lang="en-US" sz="1100" dirty="0"/>
              <a:t> </a:t>
            </a:r>
          </a:p>
          <a:p>
            <a:pPr>
              <a:defRPr/>
            </a:pPr>
            <a:r>
              <a:rPr lang="en-US" sz="1100" dirty="0"/>
              <a:t>As stated in the </a:t>
            </a:r>
            <a:r>
              <a:rPr lang="en-US" sz="1100" i="1" dirty="0"/>
              <a:t>Boy Scout Handbook:</a:t>
            </a:r>
            <a:r>
              <a:rPr lang="en-US" sz="1100" dirty="0"/>
              <a:t> While a Life Scout, plan, develop, and give leadership to others in a service project helpful to your religious institution, school, or your community. (The project should benefit an organization other than the BSA.) The project plan must be approved by the organization benefiting from the effort, your unit leader (Scoutmaster, Varsity Scout Coach, Venturing crew Advisor), unit committee, and by the council or district advancement committee before you start. You must use the Eagle Scout Leadership Service Project Workbook, No. 18-927E, or this online equivalent, in meeting this requirement.</a:t>
            </a:r>
          </a:p>
          <a:p>
            <a:pPr>
              <a:defRPr/>
            </a:pPr>
            <a:r>
              <a:rPr lang="en-US" sz="1100" dirty="0"/>
              <a:t> </a:t>
            </a:r>
          </a:p>
          <a:p>
            <a:pPr>
              <a:defRPr/>
            </a:pPr>
            <a:r>
              <a:rPr lang="en-US" sz="1100" b="1" dirty="0"/>
              <a:t> </a:t>
            </a:r>
            <a:endParaRPr lang="en-US" sz="1100" dirty="0"/>
          </a:p>
          <a:p>
            <a:pPr>
              <a:defRPr/>
            </a:pPr>
            <a:r>
              <a:rPr lang="en-US" sz="1100" b="1" dirty="0"/>
              <a:t>Originality</a:t>
            </a:r>
            <a:endParaRPr lang="en-US" sz="1100" dirty="0"/>
          </a:p>
          <a:p>
            <a:pPr>
              <a:defRPr/>
            </a:pPr>
            <a:r>
              <a:rPr lang="en-US" sz="1100" dirty="0"/>
              <a:t> </a:t>
            </a:r>
          </a:p>
          <a:p>
            <a:pPr>
              <a:defRPr/>
            </a:pPr>
            <a:r>
              <a:rPr lang="en-US" sz="1100" dirty="0"/>
              <a:t>Does the leadership service project for Eagle have to be original, perhaps something you dream up that has never been done before? The answer: No, but it certainly could be. You may pick a project that has been done before, but you must accept responsibility for planning, directing, and following through to its successful completion.</a:t>
            </a:r>
          </a:p>
          <a:p>
            <a:pPr>
              <a:defRPr/>
            </a:pPr>
            <a:r>
              <a:rPr lang="en-US" sz="1100" dirty="0"/>
              <a:t> </a:t>
            </a:r>
          </a:p>
          <a:p>
            <a:pPr>
              <a:defRPr/>
            </a:pPr>
            <a:r>
              <a:rPr lang="en-US" sz="1100" dirty="0"/>
              <a:t> </a:t>
            </a:r>
          </a:p>
          <a:p>
            <a:pPr>
              <a:defRPr/>
            </a:pPr>
            <a:r>
              <a:rPr lang="en-US" sz="1100" b="1" dirty="0"/>
              <a:t>Limitations</a:t>
            </a:r>
            <a:endParaRPr lang="en-US" sz="1100" dirty="0"/>
          </a:p>
          <a:p>
            <a:pPr>
              <a:defRPr/>
            </a:pPr>
            <a:r>
              <a:rPr lang="en-US" sz="1100" dirty="0"/>
              <a:t> </a:t>
            </a:r>
          </a:p>
          <a:p>
            <a:pPr>
              <a:defRPr/>
            </a:pPr>
            <a:r>
              <a:rPr lang="en-US" sz="1100" dirty="0"/>
              <a:t>Routine labor (a job or service normally rendered) should not be considered.</a:t>
            </a:r>
          </a:p>
          <a:p>
            <a:pPr>
              <a:defRPr/>
            </a:pPr>
            <a:r>
              <a:rPr lang="en-US" sz="1100" dirty="0"/>
              <a:t>Projects involving council property or other BSA activities are not acceptable.</a:t>
            </a:r>
          </a:p>
          <a:p>
            <a:pPr>
              <a:defRPr/>
            </a:pPr>
            <a:r>
              <a:rPr lang="en-US" sz="1100" dirty="0"/>
              <a:t>Projects may not be performed for businesses.</a:t>
            </a:r>
          </a:p>
          <a:p>
            <a:pPr>
              <a:defRPr/>
            </a:pPr>
            <a:r>
              <a:rPr lang="en-US" sz="1100" dirty="0"/>
              <a:t>Projects may not be of a commercial nature.</a:t>
            </a:r>
          </a:p>
          <a:p>
            <a:pPr>
              <a:defRPr/>
            </a:pPr>
            <a:r>
              <a:rPr lang="en-US" sz="1100" dirty="0"/>
              <a:t>Projects may not be a fund-raiser. Fund-raising is permitted only for securing materials needed to carry out the project.</a:t>
            </a:r>
          </a:p>
          <a:p>
            <a:pPr>
              <a:defRPr/>
            </a:pPr>
            <a:r>
              <a:rPr lang="en-US" sz="1100" dirty="0"/>
              <a:t>Donors to projects must be made aware of what entity is benefiting from the project, and that it clearly is not the Boy Scouts of America.</a:t>
            </a:r>
          </a:p>
          <a:p>
            <a:pPr>
              <a:defRPr/>
            </a:pPr>
            <a:r>
              <a:rPr lang="en-US" sz="1100" dirty="0"/>
              <a:t>Any funds raised for a project and not used for the purchase of project materials must be returned to the donors.</a:t>
            </a:r>
          </a:p>
          <a:p>
            <a:pPr>
              <a:defRPr/>
            </a:pPr>
            <a:r>
              <a:rPr lang="en-US" sz="1100" dirty="0"/>
              <a:t> </a:t>
            </a:r>
          </a:p>
          <a:p>
            <a:pPr>
              <a:defRPr/>
            </a:pPr>
            <a:r>
              <a:rPr lang="en-US" sz="1100" b="1" dirty="0"/>
              <a:t>Size</a:t>
            </a:r>
            <a:endParaRPr lang="en-US" sz="1100" dirty="0"/>
          </a:p>
          <a:p>
            <a:pPr>
              <a:defRPr/>
            </a:pPr>
            <a:r>
              <a:rPr lang="en-US" sz="1100" dirty="0"/>
              <a:t> </a:t>
            </a:r>
          </a:p>
          <a:p>
            <a:pPr>
              <a:defRPr/>
            </a:pPr>
            <a:r>
              <a:rPr lang="en-US" sz="1100" dirty="0"/>
              <a:t>How big a project is required? There are no specific requirements, as long as the project is helpful to a religious institution, school, or community. The amount of time spent by you in planning your project and the actual working time spent in carrying out the project should be as much as is necessary for you to demonstrate your leadership of others.</a:t>
            </a:r>
          </a:p>
          <a:p>
            <a:pPr>
              <a:defRPr/>
            </a:pPr>
            <a:r>
              <a:rPr lang="en-US" sz="1100" dirty="0"/>
              <a:t> </a:t>
            </a:r>
          </a:p>
          <a:p>
            <a:pPr>
              <a:defRPr/>
            </a:pPr>
            <a:br>
              <a:rPr lang="en-US" sz="1100" b="1" dirty="0"/>
            </a:br>
            <a:r>
              <a:rPr lang="en-US" sz="1100" b="1" dirty="0"/>
              <a:t>Examples</a:t>
            </a:r>
            <a:endParaRPr lang="en-US" sz="1100" dirty="0"/>
          </a:p>
          <a:p>
            <a:pPr>
              <a:defRPr/>
            </a:pPr>
            <a:r>
              <a:rPr lang="en-US" sz="1100" dirty="0"/>
              <a:t> </a:t>
            </a:r>
          </a:p>
          <a:p>
            <a:pPr>
              <a:defRPr/>
            </a:pPr>
            <a:r>
              <a:rPr lang="en-US" sz="1100" dirty="0"/>
              <a:t>A look at some projects other Scouts have done for their Eagle Scout Award illustrates that your project can be to construct something or can be to render a service. Scouts have</a:t>
            </a:r>
          </a:p>
          <a:p>
            <a:pPr>
              <a:defRPr/>
            </a:pPr>
            <a:r>
              <a:rPr lang="en-US" sz="1100" dirty="0"/>
              <a:t>Made trays to fasten to wheelchairs for veterans with disabilities at a Veterans Administration hospital.</a:t>
            </a:r>
          </a:p>
          <a:p>
            <a:pPr>
              <a:defRPr/>
            </a:pPr>
            <a:r>
              <a:rPr lang="en-US" sz="1100" dirty="0"/>
              <a:t>Collected used books and distributed them to people in the community who wanted and needed, but could not afford, books.</a:t>
            </a:r>
          </a:p>
          <a:p>
            <a:pPr>
              <a:defRPr/>
            </a:pPr>
            <a:r>
              <a:rPr lang="en-US" sz="1100" dirty="0"/>
              <a:t>Built a sturdy footbridge across a brook to make a safe shortcut for children between their homes and school.</a:t>
            </a:r>
          </a:p>
          <a:p>
            <a:pPr>
              <a:defRPr/>
            </a:pPr>
            <a:r>
              <a:rPr lang="en-US" sz="1100" dirty="0"/>
              <a:t>Collected and repaired used toys and gave them to a home for children with disabilities.</a:t>
            </a:r>
          </a:p>
          <a:p>
            <a:pPr>
              <a:defRPr/>
            </a:pPr>
            <a:r>
              <a:rPr lang="en-US" sz="1100" dirty="0"/>
              <a:t>Organized and operated a bicycle safety campaign. This involved a written safety test, equipment safety check, and a skills contest in a bike rodeo.</a:t>
            </a:r>
          </a:p>
          <a:p>
            <a:pPr>
              <a:defRPr/>
            </a:pPr>
            <a:r>
              <a:rPr lang="en-US" sz="1100" dirty="0"/>
              <a:t>Surveyed the remains of an old Spanish mission and prepared an accurate map relating it to the present church.</a:t>
            </a:r>
          </a:p>
          <a:p>
            <a:pPr>
              <a:defRPr/>
            </a:pPr>
            <a:r>
              <a:rPr lang="en-US" sz="1100" dirty="0"/>
              <a:t>Built a “tot lot” in a big city neighborhood and set up a schedule for Boy Scouts to help run it.</a:t>
            </a:r>
          </a:p>
          <a:p>
            <a:pPr>
              <a:defRPr/>
            </a:pPr>
            <a:r>
              <a:rPr lang="en-US" sz="1100" dirty="0"/>
              <a:t>Set up a community study center for children who needed a place to do schoolwork.</a:t>
            </a:r>
          </a:p>
          <a:p>
            <a:pPr>
              <a:defRPr/>
            </a:pPr>
            <a:r>
              <a:rPr lang="en-US" sz="1100" dirty="0"/>
              <a:t>Trained fellow students as audiovisual aides for their school. Arranged for more than 200 hours of audiovisual work.</a:t>
            </a:r>
          </a:p>
          <a:p>
            <a:pPr>
              <a:defRPr/>
            </a:pPr>
            <a:r>
              <a:rPr lang="en-US" sz="1100" dirty="0"/>
              <a:t>Prepared plans for a footbridge on a trail in a national forest. Worked with rangers to learn the skills necessary to build the structure, gathered materials and tools, and then directed a Scout work group to do the construction.</a:t>
            </a:r>
          </a:p>
          <a:p>
            <a:pPr>
              <a:defRPr/>
            </a:pPr>
            <a:endParaRPr lang="en-US" dirty="0"/>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37223" name="Slide Number Placeholder 5"/>
          <p:cNvSpPr>
            <a:spLocks noGrp="1"/>
          </p:cNvSpPr>
          <p:nvPr>
            <p:ph type="sldNum" sz="quarter" idx="5"/>
          </p:nvPr>
        </p:nvSpPr>
        <p:spPr bwMode="auto">
          <a:noFill/>
          <a:ln>
            <a:miter lim="800000"/>
            <a:headEnd/>
            <a:tailEnd/>
          </a:ln>
        </p:spPr>
        <p:txBody>
          <a:bodyPr/>
          <a:lstStyle/>
          <a:p>
            <a:fld id="{DF21D061-848E-46B8-8DDF-036B2D792C31}" type="slidenum">
              <a:rPr lang="en-US" altLang="en-US"/>
              <a:pPr/>
              <a:t>52</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7C34A4C1-EF83-4BCA-8FFF-424E78EA5221}" type="datetime1">
              <a:rPr lang="en-US" altLang="en-US" smtClean="0">
                <a:latin typeface="Calibri" pitchFamily="34" charset="0"/>
                <a:cs typeface="Arial" pitchFamily="34" charset="0"/>
              </a:rPr>
              <a:pPr/>
              <a:t>2/4/2026</a:t>
            </a:fld>
            <a:r>
              <a:rPr lang="en-US" altLang="en-US">
                <a:latin typeface="Calibri" pitchFamily="34" charset="0"/>
                <a:cs typeface="Arial" pitchFamily="34" charset="0"/>
              </a:rPr>
              <a:t>9/15/2008</a:t>
            </a:r>
          </a:p>
        </p:txBody>
      </p:sp>
      <p:sp>
        <p:nvSpPr>
          <p:cNvPr id="151555"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51559" name="Slide Number Placeholder 5"/>
          <p:cNvSpPr>
            <a:spLocks noGrp="1"/>
          </p:cNvSpPr>
          <p:nvPr>
            <p:ph type="sldNum" sz="quarter" idx="5"/>
          </p:nvPr>
        </p:nvSpPr>
        <p:spPr bwMode="auto">
          <a:noFill/>
          <a:ln>
            <a:miter lim="800000"/>
            <a:headEnd/>
            <a:tailEnd/>
          </a:ln>
        </p:spPr>
        <p:txBody>
          <a:bodyPr/>
          <a:lstStyle/>
          <a:p>
            <a:fld id="{F39CA1F9-1302-40FE-B649-812B6BEA8700}" type="slidenum">
              <a:rPr lang="en-US" altLang="en-US"/>
              <a:pPr/>
              <a:t>55</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421E8D3A-A894-46A5-AE98-5183BDC6B1FD}" type="datetime1">
              <a:rPr lang="en-US" altLang="en-US" smtClean="0">
                <a:latin typeface="Calibri" pitchFamily="34" charset="0"/>
                <a:cs typeface="Arial" pitchFamily="34" charset="0"/>
              </a:rPr>
              <a:pPr/>
              <a:t>2/4/2026</a:t>
            </a:fld>
            <a:r>
              <a:rPr lang="en-US" altLang="en-US">
                <a:latin typeface="Calibri" pitchFamily="34" charset="0"/>
                <a:cs typeface="Arial" pitchFamily="34" charset="0"/>
              </a:rPr>
              <a:t>9/15/2008</a:t>
            </a:r>
          </a:p>
        </p:txBody>
      </p:sp>
      <p:sp>
        <p:nvSpPr>
          <p:cNvPr id="153603"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53607" name="Slide Number Placeholder 5"/>
          <p:cNvSpPr>
            <a:spLocks noGrp="1"/>
          </p:cNvSpPr>
          <p:nvPr>
            <p:ph type="sldNum" sz="quarter" idx="5"/>
          </p:nvPr>
        </p:nvSpPr>
        <p:spPr bwMode="auto">
          <a:noFill/>
          <a:ln>
            <a:miter lim="800000"/>
            <a:headEnd/>
            <a:tailEnd/>
          </a:ln>
        </p:spPr>
        <p:txBody>
          <a:bodyPr/>
          <a:lstStyle/>
          <a:p>
            <a:fld id="{BEB8BF72-B8C1-42D3-ACDE-62ED5EE13D6F}" type="slidenum">
              <a:rPr lang="en-US" altLang="en-US"/>
              <a:pPr/>
              <a:t>57</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Date Placeholder 2"/>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fld id="{67B17DD7-86F1-4722-9791-CA5817727694}" type="datetime1">
              <a:rPr lang="en-US" altLang="en-US" smtClean="0">
                <a:latin typeface="Calibri" pitchFamily="34" charset="0"/>
                <a:cs typeface="Arial" pitchFamily="34" charset="0"/>
              </a:rPr>
              <a:pPr/>
              <a:t>2/4/2026</a:t>
            </a:fld>
            <a:r>
              <a:rPr lang="en-US" altLang="en-US">
                <a:latin typeface="Calibri" pitchFamily="34" charset="0"/>
                <a:cs typeface="Arial" pitchFamily="34" charset="0"/>
              </a:rPr>
              <a:t>9/15/2008</a:t>
            </a:r>
          </a:p>
        </p:txBody>
      </p:sp>
      <p:sp>
        <p:nvSpPr>
          <p:cNvPr id="157699" name="Slide Image Placeholder 1"/>
          <p:cNvSpPr>
            <a:spLocks noGrp="1" noRot="1" noChangeAspect="1" noTextEdit="1"/>
          </p:cNvSpPr>
          <p:nvPr>
            <p:ph type="sldImg"/>
          </p:nvPr>
        </p:nvSpPr>
        <p:spPr bwMode="auto">
          <a:noFill/>
          <a:ln>
            <a:solidFill>
              <a:srgbClr val="000000"/>
            </a:solidFill>
            <a:miter lim="800000"/>
            <a:headEnd/>
            <a:tailEnd/>
          </a:ln>
        </p:spPr>
      </p:sp>
      <p:sp>
        <p:nvSpPr>
          <p:cNvPr id="15770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a:p>
        </p:txBody>
      </p:sp>
      <p:sp>
        <p:nvSpPr>
          <p:cNvPr id="4" name="Date Placeholder 3"/>
          <p:cNvSpPr txBox="1">
            <a:spLocks noGrp="1"/>
          </p:cNvSpPr>
          <p:nvPr/>
        </p:nvSpPr>
        <p:spPr>
          <a:xfrm>
            <a:off x="3970338" y="0"/>
            <a:ext cx="3038475" cy="465138"/>
          </a:xfrm>
          <a:prstGeom prst="rect">
            <a:avLst/>
          </a:prstGeom>
          <a:noFill/>
        </p:spPr>
        <p:txBody>
          <a:bodyPr/>
          <a:lstStyle/>
          <a:p>
            <a:pPr algn="r" eaLnBrk="1" fontAlgn="auto" hangingPunct="1">
              <a:spcBef>
                <a:spcPts val="0"/>
              </a:spcBef>
              <a:spcAft>
                <a:spcPts val="0"/>
              </a:spcAft>
              <a:defRPr/>
            </a:pPr>
            <a:r>
              <a:rPr lang="en-US" sz="1200" dirty="0">
                <a:latin typeface="+mn-lt"/>
                <a:cs typeface="+mn-cs"/>
              </a:rPr>
              <a:t>9/15/2008</a:t>
            </a:r>
          </a:p>
        </p:txBody>
      </p:sp>
      <p:sp>
        <p:nvSpPr>
          <p:cNvPr id="5" name="Footer Placeholder 4"/>
          <p:cNvSpPr>
            <a:spLocks noGrp="1"/>
          </p:cNvSpPr>
          <p:nvPr>
            <p:ph type="ftr" sz="quarter" idx="4"/>
          </p:nvPr>
        </p:nvSpPr>
        <p:spPr/>
        <p:txBody>
          <a:bodyPr/>
          <a:lstStyle/>
          <a:p>
            <a:pPr fontAlgn="auto">
              <a:spcBef>
                <a:spcPts val="0"/>
              </a:spcBef>
              <a:spcAft>
                <a:spcPts val="0"/>
              </a:spcAft>
              <a:defRPr/>
            </a:pPr>
            <a:r>
              <a:rPr lang="en-US">
                <a:latin typeface="+mn-lt"/>
              </a:rPr>
              <a:t>Trail to Eagle</a:t>
            </a:r>
          </a:p>
        </p:txBody>
      </p:sp>
      <p:sp>
        <p:nvSpPr>
          <p:cNvPr id="157703" name="Slide Number Placeholder 5"/>
          <p:cNvSpPr>
            <a:spLocks noGrp="1"/>
          </p:cNvSpPr>
          <p:nvPr>
            <p:ph type="sldNum" sz="quarter" idx="5"/>
          </p:nvPr>
        </p:nvSpPr>
        <p:spPr bwMode="auto">
          <a:noFill/>
          <a:ln>
            <a:miter lim="800000"/>
            <a:headEnd/>
            <a:tailEnd/>
          </a:ln>
        </p:spPr>
        <p:txBody>
          <a:bodyPr/>
          <a:lstStyle/>
          <a:p>
            <a:fld id="{C2EBED7B-1B60-4ACE-B41B-9FF063A4FCA7}" type="slidenum">
              <a:rPr lang="en-US" altLang="en-US"/>
              <a:pPr/>
              <a:t>58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05840" y="3118104"/>
            <a:ext cx="11399520" cy="955967"/>
          </a:xfrm>
          <a:prstGeom prst="rect">
            <a:avLst/>
          </a:prstGeom>
        </p:spPr>
        <p:txBody>
          <a:bodyPr wrap="square" lIns="0" tIns="0" rIns="0" bIns="0">
            <a:spAutoFit/>
          </a:bodyPr>
          <a:lstStyle>
            <a:lvl1pPr>
              <a:defRPr sz="6212" b="1" i="0" u="heavy">
                <a:solidFill>
                  <a:srgbClr val="000066"/>
                </a:solidFill>
                <a:latin typeface="Arial"/>
                <a:cs typeface="Arial"/>
              </a:defRPr>
            </a:lvl1pPr>
          </a:lstStyle>
          <a:p>
            <a:endParaRPr/>
          </a:p>
        </p:txBody>
      </p:sp>
      <p:sp>
        <p:nvSpPr>
          <p:cNvPr id="3" name="Holder 3"/>
          <p:cNvSpPr>
            <a:spLocks noGrp="1"/>
          </p:cNvSpPr>
          <p:nvPr>
            <p:ph type="subTitle" idx="4"/>
          </p:nvPr>
        </p:nvSpPr>
        <p:spPr>
          <a:xfrm>
            <a:off x="2011680" y="5632704"/>
            <a:ext cx="9387840" cy="398251"/>
          </a:xfrm>
          <a:prstGeom prst="rect">
            <a:avLst/>
          </a:prstGeom>
        </p:spPr>
        <p:txBody>
          <a:bodyPr wrap="square" lIns="0" tIns="0" rIns="0" bIns="0">
            <a:spAutoFit/>
          </a:bodyPr>
          <a:lstStyle>
            <a:lvl1pPr>
              <a:defRPr sz="2588" b="1"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141D044-78EF-4649-A8C2-06D3FCC1EC56}" type="datetime1">
              <a:rPr lang="en-US" smtClean="0"/>
              <a:t>2/4/2026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737752" y="2274824"/>
            <a:ext cx="8484995" cy="955967"/>
          </a:xfrm>
        </p:spPr>
        <p:txBody>
          <a:bodyPr lIns="0" tIns="0" rIns="0" bIns="0"/>
          <a:lstStyle>
            <a:lvl1pPr>
              <a:defRPr sz="6212" b="1" i="0" u="heavy">
                <a:solidFill>
                  <a:srgbClr val="000066"/>
                </a:solidFill>
                <a:latin typeface="Arial"/>
                <a:cs typeface="Arial"/>
              </a:defRPr>
            </a:lvl1pPr>
          </a:lstStyle>
          <a:p>
            <a:endParaRPr/>
          </a:p>
        </p:txBody>
      </p:sp>
      <p:sp>
        <p:nvSpPr>
          <p:cNvPr id="3" name="Holder 3"/>
          <p:cNvSpPr>
            <a:spLocks noGrp="1"/>
          </p:cNvSpPr>
          <p:nvPr>
            <p:ph type="body" idx="1"/>
          </p:nvPr>
        </p:nvSpPr>
        <p:spPr>
          <a:xfrm>
            <a:off x="920314" y="3569208"/>
            <a:ext cx="11706312" cy="398251"/>
          </a:xfrm>
        </p:spPr>
        <p:txBody>
          <a:bodyPr lIns="0" tIns="0" rIns="0" bIns="0"/>
          <a:lstStyle>
            <a:lvl1pPr>
              <a:defRPr sz="2588" b="1" i="0">
                <a:solidFill>
                  <a:schemeClr val="tx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853F1E8-5027-4923-87B4-B228EF137695}" type="datetime1">
              <a:rPr lang="en-US" smtClean="0"/>
              <a:t>2/4/2026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737752" y="2274824"/>
            <a:ext cx="8484995" cy="955967"/>
          </a:xfrm>
        </p:spPr>
        <p:txBody>
          <a:bodyPr lIns="0" tIns="0" rIns="0" bIns="0"/>
          <a:lstStyle>
            <a:lvl1pPr>
              <a:defRPr sz="6212" b="1" i="0" u="heavy">
                <a:solidFill>
                  <a:srgbClr val="000066"/>
                </a:solidFill>
                <a:latin typeface="Arial"/>
                <a:cs typeface="Arial"/>
              </a:defRPr>
            </a:lvl1pPr>
          </a:lstStyle>
          <a:p>
            <a:endParaRPr/>
          </a:p>
        </p:txBody>
      </p:sp>
      <p:sp>
        <p:nvSpPr>
          <p:cNvPr id="3" name="Holder 3"/>
          <p:cNvSpPr>
            <a:spLocks noGrp="1"/>
          </p:cNvSpPr>
          <p:nvPr>
            <p:ph sz="half" idx="2"/>
          </p:nvPr>
        </p:nvSpPr>
        <p:spPr>
          <a:xfrm>
            <a:off x="670560" y="2313432"/>
            <a:ext cx="5833872" cy="2308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906768" y="2313432"/>
            <a:ext cx="5833872" cy="2308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AE4EE55-788A-4D28-AE5D-5A0C635530AB}" type="datetime1">
              <a:rPr lang="en-US" smtClean="0"/>
              <a:t>2/4/2026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840026" y="2433321"/>
            <a:ext cx="1837435" cy="1297939"/>
          </a:xfrm>
          <a:prstGeom prst="rect">
            <a:avLst/>
          </a:prstGeom>
        </p:spPr>
      </p:pic>
      <p:pic>
        <p:nvPicPr>
          <p:cNvPr id="17" name="bg object 17"/>
          <p:cNvPicPr/>
          <p:nvPr/>
        </p:nvPicPr>
        <p:blipFill>
          <a:blip r:embed="rId3" cstate="print"/>
          <a:stretch>
            <a:fillRect/>
          </a:stretch>
        </p:blipFill>
        <p:spPr>
          <a:xfrm>
            <a:off x="2578807" y="2732531"/>
            <a:ext cx="9067023" cy="85344"/>
          </a:xfrm>
          <a:prstGeom prst="rect">
            <a:avLst/>
          </a:prstGeom>
        </p:spPr>
      </p:pic>
      <p:pic>
        <p:nvPicPr>
          <p:cNvPr id="18" name="bg object 18"/>
          <p:cNvPicPr/>
          <p:nvPr/>
        </p:nvPicPr>
        <p:blipFill>
          <a:blip r:embed="rId4" cstate="print"/>
          <a:stretch>
            <a:fillRect/>
          </a:stretch>
        </p:blipFill>
        <p:spPr>
          <a:xfrm>
            <a:off x="2163321" y="2247901"/>
            <a:ext cx="2829500" cy="835151"/>
          </a:xfrm>
          <a:prstGeom prst="rect">
            <a:avLst/>
          </a:prstGeom>
        </p:spPr>
      </p:pic>
      <p:pic>
        <p:nvPicPr>
          <p:cNvPr id="19" name="bg object 19"/>
          <p:cNvPicPr/>
          <p:nvPr/>
        </p:nvPicPr>
        <p:blipFill>
          <a:blip r:embed="rId5" cstate="print"/>
          <a:stretch>
            <a:fillRect/>
          </a:stretch>
        </p:blipFill>
        <p:spPr>
          <a:xfrm>
            <a:off x="4056669" y="2247901"/>
            <a:ext cx="1330601" cy="835151"/>
          </a:xfrm>
          <a:prstGeom prst="rect">
            <a:avLst/>
          </a:prstGeom>
        </p:spPr>
      </p:pic>
      <p:pic>
        <p:nvPicPr>
          <p:cNvPr id="20" name="bg object 20"/>
          <p:cNvPicPr/>
          <p:nvPr/>
        </p:nvPicPr>
        <p:blipFill>
          <a:blip r:embed="rId6" cstate="print"/>
          <a:stretch>
            <a:fillRect/>
          </a:stretch>
        </p:blipFill>
        <p:spPr>
          <a:xfrm>
            <a:off x="4451116" y="2247901"/>
            <a:ext cx="7689088" cy="835151"/>
          </a:xfrm>
          <a:prstGeom prst="rect">
            <a:avLst/>
          </a:prstGeom>
        </p:spPr>
      </p:pic>
      <p:sp>
        <p:nvSpPr>
          <p:cNvPr id="2" name="Holder 2"/>
          <p:cNvSpPr>
            <a:spLocks noGrp="1"/>
          </p:cNvSpPr>
          <p:nvPr>
            <p:ph type="title"/>
          </p:nvPr>
        </p:nvSpPr>
        <p:spPr>
          <a:xfrm>
            <a:off x="2737752" y="2274824"/>
            <a:ext cx="8484995" cy="955967"/>
          </a:xfrm>
        </p:spPr>
        <p:txBody>
          <a:bodyPr lIns="0" tIns="0" rIns="0" bIns="0"/>
          <a:lstStyle>
            <a:lvl1pPr>
              <a:defRPr sz="6212" b="1" i="0" u="heavy">
                <a:solidFill>
                  <a:srgbClr val="000066"/>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CD7D433-447B-43B3-892C-EAC178F078A6}" type="datetime1">
              <a:rPr lang="en-US" smtClean="0"/>
              <a:t>2/4/2026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8576742-E124-41A1-B7C8-6A7D0B5EB8A0}" type="datetime1">
              <a:rPr lang="en-US" smtClean="0"/>
              <a:t>2/4/2026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70560" y="402802"/>
            <a:ext cx="12070080" cy="553998"/>
          </a:xfrm>
        </p:spPr>
        <p:txBody>
          <a:bodyPr/>
          <a:lstStyle/>
          <a:p>
            <a:r>
              <a:rPr lang="en-US"/>
              <a:t>Click to edit Master title style</a:t>
            </a:r>
          </a:p>
        </p:txBody>
      </p:sp>
      <p:sp>
        <p:nvSpPr>
          <p:cNvPr id="3" name="Text Placeholder 2"/>
          <p:cNvSpPr>
            <a:spLocks noGrp="1"/>
          </p:cNvSpPr>
          <p:nvPr>
            <p:ph type="body" sz="half" idx="1"/>
          </p:nvPr>
        </p:nvSpPr>
        <p:spPr>
          <a:xfrm>
            <a:off x="670560" y="2346962"/>
            <a:ext cx="5923280" cy="1338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817360" y="2346960"/>
            <a:ext cx="5923280" cy="1338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17360" y="5776597"/>
            <a:ext cx="5923280" cy="1338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670560" y="9159663"/>
            <a:ext cx="3129280" cy="276999"/>
          </a:xfrm>
          <a:prstGeom prst="rect">
            <a:avLst/>
          </a:prstGeom>
        </p:spPr>
        <p:txBody>
          <a:bodyPr/>
          <a:lstStyle>
            <a:lvl1pPr eaLnBrk="1" fontAlgn="auto" hangingPunct="1">
              <a:spcBef>
                <a:spcPts val="0"/>
              </a:spcBef>
              <a:spcAft>
                <a:spcPts val="0"/>
              </a:spcAft>
              <a:defRPr>
                <a:solidFill>
                  <a:prstClr val="black"/>
                </a:solidFill>
                <a:latin typeface="Calibri"/>
                <a:cs typeface="+mn-cs"/>
              </a:defRPr>
            </a:lvl1pPr>
          </a:lstStyle>
          <a:p>
            <a:pPr>
              <a:defRPr/>
            </a:pPr>
            <a:fld id="{B3361068-0337-4B4C-857F-1D7E7A416DAF}" type="datetime1">
              <a:rPr lang="en-US" altLang="en-US" smtClean="0"/>
              <a:t>2/4/2026</a:t>
            </a:fld>
            <a:endParaRPr lang="en-US" altLang="en-US"/>
          </a:p>
        </p:txBody>
      </p:sp>
      <p:sp>
        <p:nvSpPr>
          <p:cNvPr id="7" name="Slide Number Placeholder 6"/>
          <p:cNvSpPr>
            <a:spLocks noGrp="1" noChangeArrowheads="1"/>
          </p:cNvSpPr>
          <p:nvPr>
            <p:ph type="sldNum" sz="quarter" idx="11"/>
          </p:nvPr>
        </p:nvSpPr>
        <p:spPr>
          <a:xfrm>
            <a:off x="9611360" y="9159663"/>
            <a:ext cx="3129280" cy="369332"/>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latin typeface="Calibri" pitchFamily="34" charset="0"/>
              </a:defRPr>
            </a:lvl1pPr>
          </a:lstStyle>
          <a:p>
            <a:fld id="{D5AB24B0-147D-4476-B38C-22F5C41FC281}" type="slidenum">
              <a:rPr lang="en-US" altLang="en-US"/>
              <a:pPr/>
              <a:t>‹#›</a:t>
            </a:fld>
            <a:endParaRPr lang="en-US" altLang="en-US"/>
          </a:p>
        </p:txBody>
      </p:sp>
    </p:spTree>
    <p:extLst>
      <p:ext uri="{BB962C8B-B14F-4D97-AF65-F5344CB8AC3E}">
        <p14:creationId xmlns:p14="http://schemas.microsoft.com/office/powerpoint/2010/main" val="203278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0560" y="2346962"/>
            <a:ext cx="5923280" cy="3069623"/>
          </a:xfrm>
        </p:spPr>
        <p:txBody>
          <a:bodyPr/>
          <a:lstStyle>
            <a:lvl1pPr>
              <a:defRPr sz="4107"/>
            </a:lvl1pPr>
            <a:lvl2pPr>
              <a:defRPr sz="3520"/>
            </a:lvl2pPr>
            <a:lvl3pPr>
              <a:defRPr sz="2933"/>
            </a:lvl3pPr>
            <a:lvl4pPr>
              <a:defRPr sz="2640"/>
            </a:lvl4pPr>
            <a:lvl5pPr>
              <a:defRPr sz="2640"/>
            </a:lvl5pPr>
            <a:lvl6pPr>
              <a:defRPr sz="2640"/>
            </a:lvl6pPr>
            <a:lvl7pPr>
              <a:defRPr sz="2640"/>
            </a:lvl7pPr>
            <a:lvl8pPr>
              <a:defRPr sz="2640"/>
            </a:lvl8pPr>
            <a:lvl9pPr>
              <a:defRPr sz="2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17360" y="2346962"/>
            <a:ext cx="5923280" cy="3069623"/>
          </a:xfrm>
        </p:spPr>
        <p:txBody>
          <a:bodyPr/>
          <a:lstStyle>
            <a:lvl1pPr>
              <a:defRPr sz="4107"/>
            </a:lvl1pPr>
            <a:lvl2pPr>
              <a:defRPr sz="3520"/>
            </a:lvl2pPr>
            <a:lvl3pPr>
              <a:defRPr sz="2933"/>
            </a:lvl3pPr>
            <a:lvl4pPr>
              <a:defRPr sz="2640"/>
            </a:lvl4pPr>
            <a:lvl5pPr>
              <a:defRPr sz="2640"/>
            </a:lvl5pPr>
            <a:lvl6pPr>
              <a:defRPr sz="2640"/>
            </a:lvl6pPr>
            <a:lvl7pPr>
              <a:defRPr sz="2640"/>
            </a:lvl7pPr>
            <a:lvl8pPr>
              <a:defRPr sz="2640"/>
            </a:lvl8pPr>
            <a:lvl9pPr>
              <a:defRPr sz="26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913471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0560" y="2106443"/>
            <a:ext cx="5925609" cy="108337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670560" y="3189818"/>
            <a:ext cx="5925609" cy="2663358"/>
          </a:xfrm>
        </p:spPr>
        <p:txBody>
          <a:bodyPr/>
          <a:lstStyle>
            <a:lvl1pPr>
              <a:defRPr sz="3520"/>
            </a:lvl1pPr>
            <a:lvl2pPr>
              <a:defRPr sz="2933"/>
            </a:lvl2pPr>
            <a:lvl3pPr>
              <a:defRPr sz="2640"/>
            </a:lvl3pPr>
            <a:lvl4pPr>
              <a:defRPr sz="2347"/>
            </a:lvl4pPr>
            <a:lvl5pPr>
              <a:defRPr sz="2347"/>
            </a:lvl5pPr>
            <a:lvl6pPr>
              <a:defRPr sz="2347"/>
            </a:lvl6pPr>
            <a:lvl7pPr>
              <a:defRPr sz="2347"/>
            </a:lvl7pPr>
            <a:lvl8pPr>
              <a:defRPr sz="2347"/>
            </a:lvl8pPr>
            <a:lvl9pPr>
              <a:defRPr sz="23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12704" y="2106443"/>
            <a:ext cx="5927937" cy="108337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6812704" y="3189818"/>
            <a:ext cx="5927937" cy="2663358"/>
          </a:xfrm>
        </p:spPr>
        <p:txBody>
          <a:bodyPr/>
          <a:lstStyle>
            <a:lvl1pPr>
              <a:defRPr sz="3520"/>
            </a:lvl1pPr>
            <a:lvl2pPr>
              <a:defRPr sz="2933"/>
            </a:lvl2pPr>
            <a:lvl3pPr>
              <a:defRPr sz="2640"/>
            </a:lvl3pPr>
            <a:lvl4pPr>
              <a:defRPr sz="2347"/>
            </a:lvl4pPr>
            <a:lvl5pPr>
              <a:defRPr sz="2347"/>
            </a:lvl5pPr>
            <a:lvl6pPr>
              <a:defRPr sz="2347"/>
            </a:lvl6pPr>
            <a:lvl7pPr>
              <a:defRPr sz="2347"/>
            </a:lvl7pPr>
            <a:lvl8pPr>
              <a:defRPr sz="2347"/>
            </a:lvl8pPr>
            <a:lvl9pPr>
              <a:defRPr sz="23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34485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10" cstate="print"/>
          <a:stretch>
            <a:fillRect/>
          </a:stretch>
        </p:blipFill>
        <p:spPr>
          <a:xfrm>
            <a:off x="457200" y="457796"/>
            <a:ext cx="1837435" cy="2131060"/>
          </a:xfrm>
          <a:prstGeom prst="rect">
            <a:avLst/>
          </a:prstGeom>
        </p:spPr>
      </p:pic>
      <p:sp>
        <p:nvSpPr>
          <p:cNvPr id="2" name="Holder 2"/>
          <p:cNvSpPr>
            <a:spLocks noGrp="1"/>
          </p:cNvSpPr>
          <p:nvPr>
            <p:ph type="title"/>
          </p:nvPr>
        </p:nvSpPr>
        <p:spPr>
          <a:xfrm>
            <a:off x="2737752" y="2274824"/>
            <a:ext cx="8484995" cy="553998"/>
          </a:xfrm>
          <a:prstGeom prst="rect">
            <a:avLst/>
          </a:prstGeom>
        </p:spPr>
        <p:txBody>
          <a:bodyPr wrap="square" lIns="0" tIns="0" rIns="0" bIns="0">
            <a:spAutoFit/>
          </a:bodyPr>
          <a:lstStyle>
            <a:lvl1pPr>
              <a:defRPr sz="3600" b="1" i="0" u="heavy">
                <a:solidFill>
                  <a:srgbClr val="000066"/>
                </a:solidFill>
                <a:latin typeface="Arial"/>
                <a:cs typeface="Arial"/>
              </a:defRPr>
            </a:lvl1pPr>
          </a:lstStyle>
          <a:p>
            <a:endParaRPr/>
          </a:p>
        </p:txBody>
      </p:sp>
      <p:sp>
        <p:nvSpPr>
          <p:cNvPr id="3" name="Holder 3"/>
          <p:cNvSpPr>
            <a:spLocks noGrp="1"/>
          </p:cNvSpPr>
          <p:nvPr>
            <p:ph type="body" idx="1"/>
          </p:nvPr>
        </p:nvSpPr>
        <p:spPr>
          <a:xfrm>
            <a:off x="920314" y="3569208"/>
            <a:ext cx="11706312" cy="230832"/>
          </a:xfrm>
          <a:prstGeom prst="rect">
            <a:avLst/>
          </a:prstGeom>
        </p:spPr>
        <p:txBody>
          <a:bodyPr wrap="square" lIns="0" tIns="0" rIns="0" bIns="0">
            <a:spAutoFit/>
          </a:bodyPr>
          <a:lstStyle>
            <a:lvl1pPr>
              <a:defRPr sz="1500" b="1" i="0">
                <a:solidFill>
                  <a:schemeClr val="tx1"/>
                </a:solidFill>
                <a:latin typeface="Tahoma"/>
                <a:cs typeface="Tahoma"/>
              </a:defRPr>
            </a:lvl1pPr>
          </a:lstStyle>
          <a:p>
            <a:endParaRPr/>
          </a:p>
        </p:txBody>
      </p:sp>
      <p:sp>
        <p:nvSpPr>
          <p:cNvPr id="4" name="Holder 4"/>
          <p:cNvSpPr>
            <a:spLocks noGrp="1"/>
          </p:cNvSpPr>
          <p:nvPr>
            <p:ph type="ftr" sz="quarter" idx="5"/>
          </p:nvPr>
        </p:nvSpPr>
        <p:spPr>
          <a:xfrm>
            <a:off x="4559808" y="9354312"/>
            <a:ext cx="4291584"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70560" y="9354312"/>
            <a:ext cx="3084576" cy="276999"/>
          </a:xfrm>
          <a:prstGeom prst="rect">
            <a:avLst/>
          </a:prstGeom>
        </p:spPr>
        <p:txBody>
          <a:bodyPr wrap="square" lIns="0" tIns="0" rIns="0" bIns="0">
            <a:spAutoFit/>
          </a:bodyPr>
          <a:lstStyle>
            <a:lvl1pPr algn="l">
              <a:defRPr>
                <a:solidFill>
                  <a:schemeClr val="tx1">
                    <a:tint val="75000"/>
                  </a:schemeClr>
                </a:solidFill>
              </a:defRPr>
            </a:lvl1pPr>
          </a:lstStyle>
          <a:p>
            <a:fld id="{58F3E257-7DA7-4E01-B69A-D97D8018DEA1}" type="datetime1">
              <a:rPr lang="en-US" smtClean="0"/>
              <a:t>2/4/2026</a:t>
            </a:fld>
            <a:endParaRPr lang="en-US"/>
          </a:p>
        </p:txBody>
      </p:sp>
      <p:sp>
        <p:nvSpPr>
          <p:cNvPr id="6" name="Holder 6"/>
          <p:cNvSpPr>
            <a:spLocks noGrp="1"/>
          </p:cNvSpPr>
          <p:nvPr>
            <p:ph type="sldNum" sz="quarter" idx="7"/>
          </p:nvPr>
        </p:nvSpPr>
        <p:spPr>
          <a:xfrm>
            <a:off x="9656064" y="9354312"/>
            <a:ext cx="308457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788899">
        <a:defRPr>
          <a:latin typeface="+mn-lt"/>
          <a:ea typeface="+mn-ea"/>
          <a:cs typeface="+mn-cs"/>
        </a:defRPr>
      </a:lvl2pPr>
      <a:lvl3pPr marL="1577797">
        <a:defRPr>
          <a:latin typeface="+mn-lt"/>
          <a:ea typeface="+mn-ea"/>
          <a:cs typeface="+mn-cs"/>
        </a:defRPr>
      </a:lvl3pPr>
      <a:lvl4pPr marL="2366696">
        <a:defRPr>
          <a:latin typeface="+mn-lt"/>
          <a:ea typeface="+mn-ea"/>
          <a:cs typeface="+mn-cs"/>
        </a:defRPr>
      </a:lvl4pPr>
      <a:lvl5pPr marL="3155594">
        <a:defRPr>
          <a:latin typeface="+mn-lt"/>
          <a:ea typeface="+mn-ea"/>
          <a:cs typeface="+mn-cs"/>
        </a:defRPr>
      </a:lvl5pPr>
      <a:lvl6pPr marL="3944493">
        <a:defRPr>
          <a:latin typeface="+mn-lt"/>
          <a:ea typeface="+mn-ea"/>
          <a:cs typeface="+mn-cs"/>
        </a:defRPr>
      </a:lvl6pPr>
      <a:lvl7pPr marL="4733392">
        <a:defRPr>
          <a:latin typeface="+mn-lt"/>
          <a:ea typeface="+mn-ea"/>
          <a:cs typeface="+mn-cs"/>
        </a:defRPr>
      </a:lvl7pPr>
      <a:lvl8pPr marL="5522290">
        <a:defRPr>
          <a:latin typeface="+mn-lt"/>
          <a:ea typeface="+mn-ea"/>
          <a:cs typeface="+mn-cs"/>
        </a:defRPr>
      </a:lvl8pPr>
      <a:lvl9pPr marL="6311189">
        <a:defRPr>
          <a:latin typeface="+mn-lt"/>
          <a:ea typeface="+mn-ea"/>
          <a:cs typeface="+mn-cs"/>
        </a:defRPr>
      </a:lvl9pPr>
    </p:bodyStyle>
    <p:otherStyle>
      <a:lvl1pPr marL="0">
        <a:defRPr>
          <a:latin typeface="+mn-lt"/>
          <a:ea typeface="+mn-ea"/>
          <a:cs typeface="+mn-cs"/>
        </a:defRPr>
      </a:lvl1pPr>
      <a:lvl2pPr marL="788899">
        <a:defRPr>
          <a:latin typeface="+mn-lt"/>
          <a:ea typeface="+mn-ea"/>
          <a:cs typeface="+mn-cs"/>
        </a:defRPr>
      </a:lvl2pPr>
      <a:lvl3pPr marL="1577797">
        <a:defRPr>
          <a:latin typeface="+mn-lt"/>
          <a:ea typeface="+mn-ea"/>
          <a:cs typeface="+mn-cs"/>
        </a:defRPr>
      </a:lvl3pPr>
      <a:lvl4pPr marL="2366696">
        <a:defRPr>
          <a:latin typeface="+mn-lt"/>
          <a:ea typeface="+mn-ea"/>
          <a:cs typeface="+mn-cs"/>
        </a:defRPr>
      </a:lvl4pPr>
      <a:lvl5pPr marL="3155594">
        <a:defRPr>
          <a:latin typeface="+mn-lt"/>
          <a:ea typeface="+mn-ea"/>
          <a:cs typeface="+mn-cs"/>
        </a:defRPr>
      </a:lvl5pPr>
      <a:lvl6pPr marL="3944493">
        <a:defRPr>
          <a:latin typeface="+mn-lt"/>
          <a:ea typeface="+mn-ea"/>
          <a:cs typeface="+mn-cs"/>
        </a:defRPr>
      </a:lvl6pPr>
      <a:lvl7pPr marL="4733392">
        <a:defRPr>
          <a:latin typeface="+mn-lt"/>
          <a:ea typeface="+mn-ea"/>
          <a:cs typeface="+mn-cs"/>
        </a:defRPr>
      </a:lvl7pPr>
      <a:lvl8pPr marL="5522290">
        <a:defRPr>
          <a:latin typeface="+mn-lt"/>
          <a:ea typeface="+mn-ea"/>
          <a:cs typeface="+mn-cs"/>
        </a:defRPr>
      </a:lvl8pPr>
      <a:lvl9pPr marL="631118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gi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hyperlink" Target="mailto:asensing@aol.com" TargetMode="External"/><Relationship Id="rId2" Type="http://schemas.openxmlformats.org/officeDocument/2006/relationships/hyperlink" Target="mailto:70Eagle279@gmail.com"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1.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11.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8.jpg"/><Relationship Id="rId5" Type="http://schemas.openxmlformats.org/officeDocument/2006/relationships/image" Target="../media/image46.png"/><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5.xml"/><Relationship Id="rId5" Type="http://schemas.openxmlformats.org/officeDocument/2006/relationships/image" Target="../media/image50.jpg"/><Relationship Id="rId4" Type="http://schemas.openxmlformats.org/officeDocument/2006/relationships/image" Target="../media/image49.jpg"/></Relationships>
</file>

<file path=ppt/slides/_rels/slide2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8.wmf"/><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57.wmf"/><Relationship Id="rId5" Type="http://schemas.openxmlformats.org/officeDocument/2006/relationships/image" Target="../media/image56.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0.pn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0.png"/><Relationship Id="rId4" Type="http://schemas.openxmlformats.org/officeDocument/2006/relationships/image" Target="../media/image59.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jpg"/><Relationship Id="rId1" Type="http://schemas.openxmlformats.org/officeDocument/2006/relationships/slideLayout" Target="../slideLayouts/slideLayout2.xml"/><Relationship Id="rId5" Type="http://schemas.openxmlformats.org/officeDocument/2006/relationships/hyperlink" Target="http://www.mega.nz/" TargetMode="External"/><Relationship Id="rId4" Type="http://schemas.openxmlformats.org/officeDocument/2006/relationships/hyperlink" Target="mailto:70Eagle279@gmail.com"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 Id="rId9" Type="http://schemas.openxmlformats.org/officeDocument/2006/relationships/image" Target="../media/image71.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11.png"/><Relationship Id="rId2" Type="http://schemas.openxmlformats.org/officeDocument/2006/relationships/image" Target="../media/image38.jp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4.png"/><Relationship Id="rId4" Type="http://schemas.openxmlformats.org/officeDocument/2006/relationships/image" Target="../media/image40.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84.png"/><Relationship Id="rId2" Type="http://schemas.openxmlformats.org/officeDocument/2006/relationships/image" Target="../media/image80.jp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5.png"/><Relationship Id="rId1" Type="http://schemas.openxmlformats.org/officeDocument/2006/relationships/slideLayout" Target="../slideLayouts/slideLayout2.xml"/><Relationship Id="rId4" Type="http://schemas.openxmlformats.org/officeDocument/2006/relationships/image" Target="../media/image86.jpg"/></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8.jpg"/></Relationships>
</file>

<file path=ppt/slides/_rels/slide48.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0.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2.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6.png"/><Relationship Id="rId4" Type="http://schemas.openxmlformats.org/officeDocument/2006/relationships/image" Target="../media/image95.png"/></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www.scouting.org/filestore/healthsafety/pdf/680-028.pdf" TargetMode="External"/><Relationship Id="rId3" Type="http://schemas.openxmlformats.org/officeDocument/2006/relationships/image" Target="../media/image99.png"/><Relationship Id="rId7" Type="http://schemas.openxmlformats.org/officeDocument/2006/relationships/image" Target="../media/image103.png"/><Relationship Id="rId12" Type="http://schemas.openxmlformats.org/officeDocument/2006/relationships/hyperlink" Target="http://www.scouting.org/scoutsource/GuideToAdvancement.aspx" TargetMode="External"/><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102.png"/><Relationship Id="rId11" Type="http://schemas.openxmlformats.org/officeDocument/2006/relationships/hyperlink" Target="http://www.scouting.org/scoutsource/HealthandSafety/GSS.aspx" TargetMode="External"/><Relationship Id="rId5" Type="http://schemas.openxmlformats.org/officeDocument/2006/relationships/image" Target="../media/image101.png"/><Relationship Id="rId10" Type="http://schemas.openxmlformats.org/officeDocument/2006/relationships/hyperlink" Target="http://www.scouting.org/filestore/pdf/512-728_WB_fillable.pdf" TargetMode="External"/><Relationship Id="rId4" Type="http://schemas.openxmlformats.org/officeDocument/2006/relationships/image" Target="../media/image100.png"/><Relationship Id="rId9" Type="http://schemas.openxmlformats.org/officeDocument/2006/relationships/hyperlink" Target="http://www.scouting.org/programs/scouts=bsa/advancement-and%20-awards/eagle-scout-workbook/"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5.xml"/><Relationship Id="rId4" Type="http://schemas.openxmlformats.org/officeDocument/2006/relationships/image" Target="../media/image106.emf"/></Relationships>
</file>

<file path=ppt/slides/_rels/slide6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88.jp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jpeg"/><Relationship Id="rId7" Type="http://schemas.openxmlformats.org/officeDocument/2006/relationships/hyperlink" Target="about:blank" TargetMode="External"/><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632682" y="412757"/>
            <a:ext cx="766980" cy="320601"/>
          </a:xfrm>
          <a:prstGeom prst="rect">
            <a:avLst/>
          </a:prstGeom>
        </p:spPr>
        <p:txBody>
          <a:bodyPr vert="horz" wrap="square" lIns="0" tIns="0" rIns="0" bIns="0" rtlCol="0">
            <a:spAutoFit/>
          </a:bodyPr>
          <a:lstStyle/>
          <a:p>
            <a:pPr>
              <a:lnSpc>
                <a:spcPts val="2450"/>
              </a:lnSpc>
            </a:pPr>
            <a:r>
              <a:rPr sz="2243" dirty="0">
                <a:latin typeface="Times New Roman"/>
                <a:cs typeface="Times New Roman"/>
              </a:rPr>
              <a:t>Page</a:t>
            </a:r>
            <a:r>
              <a:rPr sz="2243" spc="-17" dirty="0">
                <a:latin typeface="Times New Roman"/>
                <a:cs typeface="Times New Roman"/>
              </a:rPr>
              <a:t> </a:t>
            </a:r>
            <a:r>
              <a:rPr sz="2243" spc="-86" dirty="0">
                <a:latin typeface="Times New Roman"/>
                <a:cs typeface="Times New Roman"/>
              </a:rPr>
              <a:t>1</a:t>
            </a:r>
            <a:endParaRPr sz="2243">
              <a:latin typeface="Times New Roman"/>
              <a:cs typeface="Times New Roman"/>
            </a:endParaRPr>
          </a:p>
        </p:txBody>
      </p:sp>
      <p:grpSp>
        <p:nvGrpSpPr>
          <p:cNvPr id="3" name="object 3"/>
          <p:cNvGrpSpPr/>
          <p:nvPr/>
        </p:nvGrpSpPr>
        <p:grpSpPr>
          <a:xfrm>
            <a:off x="-92177" y="61787"/>
            <a:ext cx="13089936" cy="8700049"/>
            <a:chOff x="-53421" y="2150358"/>
            <a:chExt cx="7586213" cy="5042074"/>
          </a:xfrm>
        </p:grpSpPr>
        <p:pic>
          <p:nvPicPr>
            <p:cNvPr id="4" name="object 4"/>
            <p:cNvPicPr/>
            <p:nvPr/>
          </p:nvPicPr>
          <p:blipFill>
            <a:blip r:embed="rId2" cstate="print"/>
            <a:stretch>
              <a:fillRect/>
            </a:stretch>
          </p:blipFill>
          <p:spPr>
            <a:xfrm>
              <a:off x="385063" y="4832604"/>
              <a:ext cx="4898136" cy="731520"/>
            </a:xfrm>
            <a:prstGeom prst="rect">
              <a:avLst/>
            </a:prstGeom>
          </p:spPr>
        </p:pic>
        <p:pic>
          <p:nvPicPr>
            <p:cNvPr id="5" name="object 5"/>
            <p:cNvPicPr/>
            <p:nvPr/>
          </p:nvPicPr>
          <p:blipFill>
            <a:blip r:embed="rId3" cstate="print"/>
            <a:stretch>
              <a:fillRect/>
            </a:stretch>
          </p:blipFill>
          <p:spPr>
            <a:xfrm>
              <a:off x="1281176" y="5225795"/>
              <a:ext cx="3197352" cy="731520"/>
            </a:xfrm>
            <a:prstGeom prst="rect">
              <a:avLst/>
            </a:prstGeom>
          </p:spPr>
        </p:pic>
        <p:pic>
          <p:nvPicPr>
            <p:cNvPr id="6" name="object 6"/>
            <p:cNvPicPr/>
            <p:nvPr/>
          </p:nvPicPr>
          <p:blipFill>
            <a:blip r:embed="rId4" cstate="print"/>
            <a:stretch>
              <a:fillRect/>
            </a:stretch>
          </p:blipFill>
          <p:spPr>
            <a:xfrm>
              <a:off x="1153159" y="5618988"/>
              <a:ext cx="3361944" cy="731520"/>
            </a:xfrm>
            <a:prstGeom prst="rect">
              <a:avLst/>
            </a:prstGeom>
          </p:spPr>
        </p:pic>
        <p:pic>
          <p:nvPicPr>
            <p:cNvPr id="7" name="object 7"/>
            <p:cNvPicPr/>
            <p:nvPr/>
          </p:nvPicPr>
          <p:blipFill>
            <a:blip r:embed="rId5" cstate="print"/>
            <a:stretch>
              <a:fillRect/>
            </a:stretch>
          </p:blipFill>
          <p:spPr>
            <a:xfrm>
              <a:off x="-53421" y="2150358"/>
              <a:ext cx="1977812" cy="2170959"/>
            </a:xfrm>
            <a:prstGeom prst="rect">
              <a:avLst/>
            </a:prstGeom>
          </p:spPr>
        </p:pic>
        <p:pic>
          <p:nvPicPr>
            <p:cNvPr id="8" name="object 8"/>
            <p:cNvPicPr/>
            <p:nvPr/>
          </p:nvPicPr>
          <p:blipFill>
            <a:blip r:embed="rId6" cstate="print"/>
            <a:stretch>
              <a:fillRect/>
            </a:stretch>
          </p:blipFill>
          <p:spPr>
            <a:xfrm>
              <a:off x="5361865" y="2309707"/>
              <a:ext cx="2170927" cy="4882725"/>
            </a:xfrm>
            <a:prstGeom prst="rect">
              <a:avLst/>
            </a:prstGeom>
          </p:spPr>
        </p:pic>
      </p:grpSp>
      <p:sp>
        <p:nvSpPr>
          <p:cNvPr id="9" name="object 9"/>
          <p:cNvSpPr txBox="1"/>
          <p:nvPr/>
        </p:nvSpPr>
        <p:spPr>
          <a:xfrm>
            <a:off x="578158" y="4829347"/>
            <a:ext cx="12257442" cy="4626279"/>
          </a:xfrm>
          <a:prstGeom prst="rect">
            <a:avLst/>
          </a:prstGeom>
        </p:spPr>
        <p:txBody>
          <a:bodyPr vert="horz" wrap="square" lIns="0" tIns="48208" rIns="0" bIns="0" rtlCol="0">
            <a:spAutoFit/>
          </a:bodyPr>
          <a:lstStyle/>
          <a:p>
            <a:pPr marL="438277" marR="4107751" algn="ctr">
              <a:lnSpc>
                <a:spcPts val="5349"/>
              </a:lnSpc>
              <a:spcBef>
                <a:spcPts val="378"/>
              </a:spcBef>
            </a:pPr>
            <a:r>
              <a:rPr sz="4486" b="1" dirty="0">
                <a:solidFill>
                  <a:srgbClr val="000066"/>
                </a:solidFill>
                <a:latin typeface="Arial"/>
                <a:cs typeface="Arial"/>
              </a:rPr>
              <a:t>For</a:t>
            </a:r>
            <a:r>
              <a:rPr sz="4486" b="1" spc="-95" dirty="0">
                <a:solidFill>
                  <a:srgbClr val="000066"/>
                </a:solidFill>
                <a:latin typeface="Arial"/>
                <a:cs typeface="Arial"/>
              </a:rPr>
              <a:t> </a:t>
            </a:r>
            <a:r>
              <a:rPr sz="4486" b="1" dirty="0">
                <a:solidFill>
                  <a:srgbClr val="000066"/>
                </a:solidFill>
                <a:latin typeface="Arial"/>
                <a:cs typeface="Arial"/>
              </a:rPr>
              <a:t>Eagle</a:t>
            </a:r>
            <a:r>
              <a:rPr sz="4486" b="1" spc="-112" dirty="0">
                <a:solidFill>
                  <a:srgbClr val="000066"/>
                </a:solidFill>
                <a:latin typeface="Arial"/>
                <a:cs typeface="Arial"/>
              </a:rPr>
              <a:t> </a:t>
            </a:r>
            <a:r>
              <a:rPr sz="4486" b="1" dirty="0">
                <a:solidFill>
                  <a:srgbClr val="000066"/>
                </a:solidFill>
                <a:latin typeface="Arial"/>
                <a:cs typeface="Arial"/>
              </a:rPr>
              <a:t>Scout</a:t>
            </a:r>
            <a:r>
              <a:rPr sz="4486" b="1" spc="-112" dirty="0">
                <a:solidFill>
                  <a:srgbClr val="000066"/>
                </a:solidFill>
                <a:latin typeface="Arial"/>
                <a:cs typeface="Arial"/>
              </a:rPr>
              <a:t> </a:t>
            </a:r>
            <a:r>
              <a:rPr sz="4486" b="1" spc="-17" dirty="0">
                <a:solidFill>
                  <a:srgbClr val="000066"/>
                </a:solidFill>
                <a:latin typeface="Arial"/>
                <a:cs typeface="Arial"/>
              </a:rPr>
              <a:t>Candidates, </a:t>
            </a:r>
            <a:r>
              <a:rPr sz="4486" b="1" dirty="0">
                <a:solidFill>
                  <a:srgbClr val="000066"/>
                </a:solidFill>
                <a:latin typeface="Arial"/>
                <a:cs typeface="Arial"/>
              </a:rPr>
              <a:t>Unit</a:t>
            </a:r>
            <a:r>
              <a:rPr sz="4486" b="1" spc="-147" dirty="0">
                <a:solidFill>
                  <a:srgbClr val="000066"/>
                </a:solidFill>
                <a:latin typeface="Arial"/>
                <a:cs typeface="Arial"/>
              </a:rPr>
              <a:t> </a:t>
            </a:r>
            <a:r>
              <a:rPr sz="4486" b="1" dirty="0">
                <a:solidFill>
                  <a:srgbClr val="000066"/>
                </a:solidFill>
                <a:latin typeface="Arial"/>
                <a:cs typeface="Arial"/>
              </a:rPr>
              <a:t>Leaders</a:t>
            </a:r>
            <a:r>
              <a:rPr sz="4486" b="1" spc="-155" dirty="0">
                <a:solidFill>
                  <a:srgbClr val="000066"/>
                </a:solidFill>
                <a:latin typeface="Arial"/>
                <a:cs typeface="Arial"/>
              </a:rPr>
              <a:t> </a:t>
            </a:r>
            <a:r>
              <a:rPr sz="4486" b="1" spc="-43" dirty="0">
                <a:solidFill>
                  <a:srgbClr val="000066"/>
                </a:solidFill>
                <a:latin typeface="Arial"/>
                <a:cs typeface="Arial"/>
              </a:rPr>
              <a:t>and </a:t>
            </a:r>
            <a:r>
              <a:rPr sz="4486" b="1" spc="-17" dirty="0">
                <a:solidFill>
                  <a:srgbClr val="000066"/>
                </a:solidFill>
                <a:latin typeface="Arial"/>
                <a:cs typeface="Arial"/>
              </a:rPr>
              <a:t>Parents/Guardia</a:t>
            </a:r>
            <a:r>
              <a:rPr lang="en-US" sz="4486" b="1" spc="-17" dirty="0">
                <a:solidFill>
                  <a:srgbClr val="000066"/>
                </a:solidFill>
                <a:latin typeface="Arial"/>
                <a:cs typeface="Arial"/>
              </a:rPr>
              <a:t>ns</a:t>
            </a:r>
            <a:endParaRPr lang="en-US" sz="1000" dirty="0">
              <a:latin typeface="Arial"/>
              <a:cs typeface="Arial"/>
            </a:endParaRPr>
          </a:p>
          <a:p>
            <a:pPr marR="3908335" algn="ctr">
              <a:lnSpc>
                <a:spcPts val="2519"/>
              </a:lnSpc>
            </a:pPr>
            <a:r>
              <a:rPr lang="en-US" sz="3624" b="1" i="1" dirty="0">
                <a:solidFill>
                  <a:srgbClr val="FF0000"/>
                </a:solidFill>
                <a:latin typeface="Arial"/>
                <a:cs typeface="Arial"/>
              </a:rPr>
              <a:t>   </a:t>
            </a:r>
          </a:p>
          <a:p>
            <a:pPr marR="3908335" algn="ctr">
              <a:lnSpc>
                <a:spcPts val="2519"/>
              </a:lnSpc>
            </a:pPr>
            <a:r>
              <a:rPr lang="en-US" sz="3624" b="1" i="1" spc="-52" dirty="0">
                <a:solidFill>
                  <a:srgbClr val="FF0000"/>
                </a:solidFill>
                <a:latin typeface="Arial"/>
                <a:cs typeface="Arial"/>
              </a:rPr>
              <a:t>Blue Hen</a:t>
            </a:r>
            <a:r>
              <a:rPr sz="3624" b="1" i="1" spc="-52" dirty="0">
                <a:solidFill>
                  <a:srgbClr val="FF0000"/>
                </a:solidFill>
                <a:latin typeface="Arial"/>
                <a:cs typeface="Arial"/>
              </a:rPr>
              <a:t> </a:t>
            </a:r>
            <a:r>
              <a:rPr sz="3624" b="1" i="1" spc="-17" dirty="0">
                <a:solidFill>
                  <a:srgbClr val="FF0000"/>
                </a:solidFill>
                <a:latin typeface="Arial"/>
                <a:cs typeface="Arial"/>
              </a:rPr>
              <a:t>District</a:t>
            </a:r>
            <a:endParaRPr sz="3624" dirty="0">
              <a:latin typeface="Arial"/>
              <a:cs typeface="Arial"/>
            </a:endParaRPr>
          </a:p>
          <a:p>
            <a:pPr marR="3908335" algn="ctr">
              <a:lnSpc>
                <a:spcPts val="3917"/>
              </a:lnSpc>
            </a:pPr>
            <a:r>
              <a:rPr sz="3624" b="1" i="1" spc="-17" dirty="0">
                <a:solidFill>
                  <a:srgbClr val="FF0000"/>
                </a:solidFill>
                <a:latin typeface="Arial"/>
                <a:cs typeface="Arial"/>
              </a:rPr>
              <a:t>Del-Mar-</a:t>
            </a:r>
            <a:r>
              <a:rPr sz="3624" b="1" i="1" dirty="0">
                <a:solidFill>
                  <a:srgbClr val="FF0000"/>
                </a:solidFill>
                <a:latin typeface="Arial"/>
                <a:cs typeface="Arial"/>
              </a:rPr>
              <a:t>Va</a:t>
            </a:r>
            <a:r>
              <a:rPr sz="3624" b="1" i="1" spc="147" dirty="0">
                <a:solidFill>
                  <a:srgbClr val="FF0000"/>
                </a:solidFill>
                <a:latin typeface="Arial"/>
                <a:cs typeface="Arial"/>
              </a:rPr>
              <a:t> </a:t>
            </a:r>
            <a:r>
              <a:rPr sz="3624" b="1" i="1" spc="-17" dirty="0">
                <a:solidFill>
                  <a:srgbClr val="FF0000"/>
                </a:solidFill>
                <a:latin typeface="Arial"/>
                <a:cs typeface="Arial"/>
              </a:rPr>
              <a:t>Council</a:t>
            </a:r>
            <a:endParaRPr sz="3624" dirty="0">
              <a:latin typeface="Arial"/>
              <a:cs typeface="Arial"/>
            </a:endParaRPr>
          </a:p>
          <a:p>
            <a:pPr marR="3911622" algn="ctr">
              <a:spcBef>
                <a:spcPts val="785"/>
              </a:spcBef>
            </a:pPr>
            <a:r>
              <a:rPr sz="2071" i="1" dirty="0">
                <a:solidFill>
                  <a:srgbClr val="FF0000"/>
                </a:solidFill>
                <a:latin typeface="Arial"/>
                <a:cs typeface="Arial"/>
              </a:rPr>
              <a:t>Dan</a:t>
            </a:r>
            <a:r>
              <a:rPr sz="2071" i="1" spc="43" dirty="0">
                <a:solidFill>
                  <a:srgbClr val="FF0000"/>
                </a:solidFill>
                <a:latin typeface="Arial"/>
                <a:cs typeface="Arial"/>
              </a:rPr>
              <a:t> </a:t>
            </a:r>
            <a:r>
              <a:rPr sz="2071" i="1" dirty="0">
                <a:solidFill>
                  <a:srgbClr val="FF0000"/>
                </a:solidFill>
                <a:latin typeface="Arial"/>
                <a:cs typeface="Arial"/>
              </a:rPr>
              <a:t>White</a:t>
            </a:r>
            <a:r>
              <a:rPr lang="en-US" sz="2071" i="1" spc="52" dirty="0">
                <a:solidFill>
                  <a:srgbClr val="FF0000"/>
                </a:solidFill>
                <a:latin typeface="Arial"/>
                <a:cs typeface="Arial"/>
              </a:rPr>
              <a:t>, Andy Sensing </a:t>
            </a:r>
            <a:r>
              <a:rPr sz="2071" i="1" dirty="0">
                <a:solidFill>
                  <a:srgbClr val="FF0000"/>
                </a:solidFill>
                <a:latin typeface="Arial"/>
                <a:cs typeface="Arial"/>
              </a:rPr>
              <a:t>-</a:t>
            </a:r>
            <a:r>
              <a:rPr sz="2071" i="1" spc="43" dirty="0">
                <a:solidFill>
                  <a:srgbClr val="FF0000"/>
                </a:solidFill>
                <a:latin typeface="Arial"/>
                <a:cs typeface="Arial"/>
              </a:rPr>
              <a:t> </a:t>
            </a:r>
            <a:r>
              <a:rPr sz="2071" i="1" dirty="0">
                <a:solidFill>
                  <a:srgbClr val="FF0000"/>
                </a:solidFill>
                <a:latin typeface="Arial"/>
                <a:cs typeface="Arial"/>
              </a:rPr>
              <a:t>Eagle</a:t>
            </a:r>
            <a:r>
              <a:rPr sz="2071" i="1" spc="52" dirty="0">
                <a:solidFill>
                  <a:srgbClr val="FF0000"/>
                </a:solidFill>
                <a:latin typeface="Arial"/>
                <a:cs typeface="Arial"/>
              </a:rPr>
              <a:t> </a:t>
            </a:r>
            <a:r>
              <a:rPr sz="2071" i="1" dirty="0">
                <a:solidFill>
                  <a:srgbClr val="FF0000"/>
                </a:solidFill>
                <a:latin typeface="Arial"/>
                <a:cs typeface="Arial"/>
              </a:rPr>
              <a:t>Boar</a:t>
            </a:r>
            <a:r>
              <a:rPr lang="en-US" sz="2071" i="1" dirty="0">
                <a:solidFill>
                  <a:srgbClr val="FF0000"/>
                </a:solidFill>
                <a:latin typeface="Arial"/>
                <a:cs typeface="Arial"/>
              </a:rPr>
              <a:t>d </a:t>
            </a:r>
            <a:r>
              <a:rPr sz="2071" i="1" spc="-35" dirty="0">
                <a:solidFill>
                  <a:srgbClr val="FF0000"/>
                </a:solidFill>
                <a:latin typeface="Arial"/>
                <a:cs typeface="Arial"/>
              </a:rPr>
              <a:t>Chair</a:t>
            </a:r>
            <a:r>
              <a:rPr lang="en-US" sz="2071" i="1" spc="-35" dirty="0">
                <a:solidFill>
                  <a:srgbClr val="FF0000"/>
                </a:solidFill>
                <a:latin typeface="Arial"/>
                <a:cs typeface="Arial"/>
              </a:rPr>
              <a:t>s</a:t>
            </a:r>
          </a:p>
          <a:p>
            <a:pPr marR="3911622" algn="ctr">
              <a:spcBef>
                <a:spcPts val="785"/>
              </a:spcBef>
            </a:pPr>
            <a:endParaRPr sz="2071" dirty="0">
              <a:latin typeface="Arial"/>
              <a:cs typeface="Arial"/>
            </a:endParaRPr>
          </a:p>
          <a:p>
            <a:pPr marL="3453623" marR="8766" indent="-3432805">
              <a:lnSpc>
                <a:spcPct val="78900"/>
              </a:lnSpc>
              <a:spcBef>
                <a:spcPts val="362"/>
              </a:spcBef>
            </a:pPr>
            <a:r>
              <a:rPr sz="1898" b="1" i="1" dirty="0">
                <a:solidFill>
                  <a:srgbClr val="FF0000"/>
                </a:solidFill>
                <a:latin typeface="Arial"/>
                <a:cs typeface="Arial"/>
              </a:rPr>
              <a:t>This</a:t>
            </a:r>
            <a:r>
              <a:rPr sz="1898" b="1" i="1" spc="104" dirty="0">
                <a:solidFill>
                  <a:srgbClr val="FF0000"/>
                </a:solidFill>
                <a:latin typeface="Arial"/>
                <a:cs typeface="Arial"/>
              </a:rPr>
              <a:t> </a:t>
            </a:r>
            <a:r>
              <a:rPr sz="1898" b="1" i="1" dirty="0">
                <a:solidFill>
                  <a:srgbClr val="FF0000"/>
                </a:solidFill>
                <a:latin typeface="Arial"/>
                <a:cs typeface="Arial"/>
              </a:rPr>
              <a:t>document</a:t>
            </a:r>
            <a:r>
              <a:rPr sz="1898" b="1" i="1" spc="95" dirty="0">
                <a:solidFill>
                  <a:srgbClr val="FF0000"/>
                </a:solidFill>
                <a:latin typeface="Arial"/>
                <a:cs typeface="Arial"/>
              </a:rPr>
              <a:t> </a:t>
            </a:r>
            <a:r>
              <a:rPr sz="1898" b="1" i="1" dirty="0">
                <a:solidFill>
                  <a:srgbClr val="FF0000"/>
                </a:solidFill>
                <a:latin typeface="Arial"/>
                <a:cs typeface="Arial"/>
              </a:rPr>
              <a:t>is</a:t>
            </a:r>
            <a:r>
              <a:rPr sz="1898" b="1" i="1" spc="104" dirty="0">
                <a:solidFill>
                  <a:srgbClr val="FF0000"/>
                </a:solidFill>
                <a:latin typeface="Arial"/>
                <a:cs typeface="Arial"/>
              </a:rPr>
              <a:t> </a:t>
            </a:r>
            <a:r>
              <a:rPr sz="1898" b="1" i="1" dirty="0">
                <a:solidFill>
                  <a:srgbClr val="FF0000"/>
                </a:solidFill>
                <a:latin typeface="Arial"/>
                <a:cs typeface="Arial"/>
              </a:rPr>
              <a:t>for</a:t>
            </a:r>
            <a:r>
              <a:rPr sz="1898" b="1" i="1" spc="112" dirty="0">
                <a:solidFill>
                  <a:srgbClr val="FF0000"/>
                </a:solidFill>
                <a:latin typeface="Arial"/>
                <a:cs typeface="Arial"/>
              </a:rPr>
              <a:t> </a:t>
            </a:r>
            <a:r>
              <a:rPr sz="1898" b="1" i="1" dirty="0">
                <a:solidFill>
                  <a:srgbClr val="FF0000"/>
                </a:solidFill>
                <a:latin typeface="Arial"/>
                <a:cs typeface="Arial"/>
              </a:rPr>
              <a:t>reference</a:t>
            </a:r>
            <a:r>
              <a:rPr sz="1898" b="1" i="1" spc="112" dirty="0">
                <a:solidFill>
                  <a:srgbClr val="FF0000"/>
                </a:solidFill>
                <a:latin typeface="Arial"/>
                <a:cs typeface="Arial"/>
              </a:rPr>
              <a:t> </a:t>
            </a:r>
            <a:r>
              <a:rPr sz="1898" b="1" i="1" dirty="0">
                <a:solidFill>
                  <a:srgbClr val="FF0000"/>
                </a:solidFill>
                <a:latin typeface="Arial"/>
                <a:cs typeface="Arial"/>
              </a:rPr>
              <a:t>only</a:t>
            </a:r>
            <a:r>
              <a:rPr sz="1898" b="1" i="1" spc="104" dirty="0">
                <a:solidFill>
                  <a:srgbClr val="FF0000"/>
                </a:solidFill>
                <a:latin typeface="Arial"/>
                <a:cs typeface="Arial"/>
              </a:rPr>
              <a:t> </a:t>
            </a:r>
            <a:r>
              <a:rPr sz="1898" b="1" i="1" dirty="0">
                <a:solidFill>
                  <a:srgbClr val="FF0000"/>
                </a:solidFill>
                <a:latin typeface="Arial"/>
                <a:cs typeface="Arial"/>
              </a:rPr>
              <a:t>and</a:t>
            </a:r>
            <a:r>
              <a:rPr sz="1898" b="1" i="1" spc="112" dirty="0">
                <a:solidFill>
                  <a:srgbClr val="FF0000"/>
                </a:solidFill>
                <a:latin typeface="Arial"/>
                <a:cs typeface="Arial"/>
              </a:rPr>
              <a:t> </a:t>
            </a:r>
            <a:r>
              <a:rPr sz="1898" b="1" i="1" dirty="0">
                <a:solidFill>
                  <a:srgbClr val="FF0000"/>
                </a:solidFill>
                <a:latin typeface="Arial"/>
                <a:cs typeface="Arial"/>
              </a:rPr>
              <a:t>subject</a:t>
            </a:r>
            <a:r>
              <a:rPr sz="1898" b="1" i="1" spc="95" dirty="0">
                <a:solidFill>
                  <a:srgbClr val="FF0000"/>
                </a:solidFill>
                <a:latin typeface="Arial"/>
                <a:cs typeface="Arial"/>
              </a:rPr>
              <a:t> </a:t>
            </a:r>
            <a:r>
              <a:rPr sz="1898" b="1" i="1" dirty="0">
                <a:solidFill>
                  <a:srgbClr val="FF0000"/>
                </a:solidFill>
                <a:latin typeface="Arial"/>
                <a:cs typeface="Arial"/>
              </a:rPr>
              <a:t>to</a:t>
            </a:r>
            <a:r>
              <a:rPr sz="1898" b="1" i="1" spc="104" dirty="0">
                <a:solidFill>
                  <a:srgbClr val="FF0000"/>
                </a:solidFill>
                <a:latin typeface="Arial"/>
                <a:cs typeface="Arial"/>
              </a:rPr>
              <a:t> </a:t>
            </a:r>
            <a:r>
              <a:rPr sz="1898" b="1" i="1" dirty="0">
                <a:solidFill>
                  <a:srgbClr val="FF0000"/>
                </a:solidFill>
                <a:latin typeface="Arial"/>
                <a:cs typeface="Arial"/>
              </a:rPr>
              <a:t>change.</a:t>
            </a:r>
            <a:r>
              <a:rPr sz="1898" b="1" i="1" spc="95" dirty="0">
                <a:solidFill>
                  <a:srgbClr val="FF0000"/>
                </a:solidFill>
                <a:latin typeface="Arial"/>
                <a:cs typeface="Arial"/>
              </a:rPr>
              <a:t> </a:t>
            </a:r>
            <a:r>
              <a:rPr sz="1898" b="1" i="1" dirty="0">
                <a:solidFill>
                  <a:srgbClr val="FF0000"/>
                </a:solidFill>
                <a:latin typeface="Arial"/>
                <a:cs typeface="Arial"/>
              </a:rPr>
              <a:t>Review</a:t>
            </a:r>
            <a:r>
              <a:rPr sz="1898" b="1" i="1" spc="129" dirty="0">
                <a:solidFill>
                  <a:srgbClr val="FF0000"/>
                </a:solidFill>
                <a:latin typeface="Arial"/>
                <a:cs typeface="Arial"/>
              </a:rPr>
              <a:t> </a:t>
            </a:r>
            <a:r>
              <a:rPr sz="1898" b="1" i="1" dirty="0">
                <a:solidFill>
                  <a:srgbClr val="FF0000"/>
                </a:solidFill>
                <a:latin typeface="Arial"/>
                <a:cs typeface="Arial"/>
              </a:rPr>
              <a:t>the</a:t>
            </a:r>
            <a:r>
              <a:rPr sz="1898" b="1" i="1" spc="104" dirty="0">
                <a:solidFill>
                  <a:srgbClr val="FF0000"/>
                </a:solidFill>
                <a:latin typeface="Arial"/>
                <a:cs typeface="Arial"/>
              </a:rPr>
              <a:t> </a:t>
            </a:r>
            <a:r>
              <a:rPr sz="1898" b="1" i="1" dirty="0">
                <a:solidFill>
                  <a:srgbClr val="FF0000"/>
                </a:solidFill>
                <a:latin typeface="Arial"/>
                <a:cs typeface="Arial"/>
              </a:rPr>
              <a:t>most</a:t>
            </a:r>
            <a:r>
              <a:rPr sz="1898" b="1" i="1" spc="95" dirty="0">
                <a:solidFill>
                  <a:srgbClr val="FF0000"/>
                </a:solidFill>
                <a:latin typeface="Arial"/>
                <a:cs typeface="Arial"/>
              </a:rPr>
              <a:t> </a:t>
            </a:r>
            <a:r>
              <a:rPr sz="1898" b="1" i="1" dirty="0">
                <a:solidFill>
                  <a:srgbClr val="FF0000"/>
                </a:solidFill>
                <a:latin typeface="Arial"/>
                <a:cs typeface="Arial"/>
              </a:rPr>
              <a:t>updated</a:t>
            </a:r>
            <a:r>
              <a:rPr sz="1898" b="1" i="1" spc="104" dirty="0">
                <a:solidFill>
                  <a:srgbClr val="FF0000"/>
                </a:solidFill>
                <a:latin typeface="Arial"/>
                <a:cs typeface="Arial"/>
              </a:rPr>
              <a:t> </a:t>
            </a:r>
            <a:r>
              <a:rPr sz="1898" b="1" i="1" dirty="0">
                <a:solidFill>
                  <a:srgbClr val="FF0000"/>
                </a:solidFill>
                <a:latin typeface="Arial"/>
                <a:cs typeface="Arial"/>
              </a:rPr>
              <a:t>documents</a:t>
            </a:r>
            <a:r>
              <a:rPr sz="1898" b="1" i="1" spc="112" dirty="0">
                <a:solidFill>
                  <a:srgbClr val="FF0000"/>
                </a:solidFill>
                <a:latin typeface="Arial"/>
                <a:cs typeface="Arial"/>
              </a:rPr>
              <a:t> </a:t>
            </a:r>
            <a:r>
              <a:rPr sz="1898" b="1" i="1" dirty="0">
                <a:solidFill>
                  <a:srgbClr val="FF0000"/>
                </a:solidFill>
                <a:latin typeface="Arial"/>
                <a:cs typeface="Arial"/>
              </a:rPr>
              <a:t>on</a:t>
            </a:r>
            <a:r>
              <a:rPr sz="1898" b="1" i="1" spc="112" dirty="0">
                <a:solidFill>
                  <a:srgbClr val="FF0000"/>
                </a:solidFill>
                <a:latin typeface="Arial"/>
                <a:cs typeface="Arial"/>
              </a:rPr>
              <a:t> </a:t>
            </a:r>
            <a:r>
              <a:rPr sz="1898" b="1" i="1" spc="-43" dirty="0">
                <a:solidFill>
                  <a:srgbClr val="FF0000"/>
                </a:solidFill>
                <a:latin typeface="Arial"/>
                <a:cs typeface="Arial"/>
              </a:rPr>
              <a:t>the </a:t>
            </a:r>
            <a:r>
              <a:rPr sz="1898" b="1" i="1" dirty="0">
                <a:solidFill>
                  <a:srgbClr val="FF0000"/>
                </a:solidFill>
                <a:latin typeface="Arial"/>
                <a:cs typeface="Arial"/>
              </a:rPr>
              <a:t>official</a:t>
            </a:r>
            <a:r>
              <a:rPr sz="1898" b="1" i="1" spc="112" dirty="0">
                <a:solidFill>
                  <a:srgbClr val="FF0000"/>
                </a:solidFill>
                <a:latin typeface="Arial"/>
                <a:cs typeface="Arial"/>
              </a:rPr>
              <a:t> </a:t>
            </a:r>
            <a:r>
              <a:rPr sz="1898" b="1" i="1" dirty="0">
                <a:solidFill>
                  <a:srgbClr val="FF0000"/>
                </a:solidFill>
                <a:latin typeface="Arial"/>
                <a:cs typeface="Arial"/>
              </a:rPr>
              <a:t>BSA</a:t>
            </a:r>
            <a:r>
              <a:rPr sz="1898" b="1" i="1" spc="164" dirty="0">
                <a:solidFill>
                  <a:srgbClr val="FF0000"/>
                </a:solidFill>
                <a:latin typeface="Arial"/>
                <a:cs typeface="Arial"/>
              </a:rPr>
              <a:t> </a:t>
            </a:r>
            <a:r>
              <a:rPr sz="1898" b="1" i="1" dirty="0">
                <a:solidFill>
                  <a:srgbClr val="FF0000"/>
                </a:solidFill>
                <a:latin typeface="Arial"/>
                <a:cs typeface="Arial"/>
              </a:rPr>
              <a:t>websites</a:t>
            </a:r>
            <a:r>
              <a:rPr sz="1898" b="1" i="1" spc="138" dirty="0">
                <a:solidFill>
                  <a:srgbClr val="FF0000"/>
                </a:solidFill>
                <a:latin typeface="Arial"/>
                <a:cs typeface="Arial"/>
              </a:rPr>
              <a:t> </a:t>
            </a:r>
            <a:r>
              <a:rPr sz="1898" b="1" i="1" dirty="0">
                <a:solidFill>
                  <a:srgbClr val="FF0000"/>
                </a:solidFill>
                <a:latin typeface="Arial"/>
                <a:cs typeface="Arial"/>
              </a:rPr>
              <a:t>for</a:t>
            </a:r>
            <a:r>
              <a:rPr sz="1898" b="1" i="1" spc="147" dirty="0">
                <a:solidFill>
                  <a:srgbClr val="FF0000"/>
                </a:solidFill>
                <a:latin typeface="Arial"/>
                <a:cs typeface="Arial"/>
              </a:rPr>
              <a:t> </a:t>
            </a:r>
            <a:r>
              <a:rPr sz="1898" b="1" i="1" dirty="0">
                <a:solidFill>
                  <a:srgbClr val="FF0000"/>
                </a:solidFill>
                <a:latin typeface="Arial"/>
                <a:cs typeface="Arial"/>
              </a:rPr>
              <a:t>current</a:t>
            </a:r>
            <a:r>
              <a:rPr sz="1898" b="1" i="1" spc="121" dirty="0">
                <a:solidFill>
                  <a:srgbClr val="FF0000"/>
                </a:solidFill>
                <a:latin typeface="Arial"/>
                <a:cs typeface="Arial"/>
              </a:rPr>
              <a:t> </a:t>
            </a:r>
            <a:r>
              <a:rPr sz="1898" b="1" i="1" spc="-17" dirty="0">
                <a:solidFill>
                  <a:srgbClr val="FF0000"/>
                </a:solidFill>
                <a:latin typeface="Arial"/>
                <a:cs typeface="Arial"/>
              </a:rPr>
              <a:t>information</a:t>
            </a:r>
            <a:r>
              <a:rPr sz="2243" b="1" i="1" spc="-17" dirty="0">
                <a:solidFill>
                  <a:srgbClr val="FF0000"/>
                </a:solidFill>
                <a:latin typeface="Arial"/>
                <a:cs typeface="Arial"/>
              </a:rPr>
              <a:t>.</a:t>
            </a:r>
            <a:endParaRPr sz="2243" dirty="0">
              <a:latin typeface="Arial"/>
              <a:cs typeface="Arial"/>
            </a:endParaRPr>
          </a:p>
        </p:txBody>
      </p:sp>
      <p:sp>
        <p:nvSpPr>
          <p:cNvPr id="14" name="object 14"/>
          <p:cNvSpPr txBox="1">
            <a:spLocks noGrp="1"/>
          </p:cNvSpPr>
          <p:nvPr>
            <p:ph type="title"/>
          </p:nvPr>
        </p:nvSpPr>
        <p:spPr>
          <a:xfrm>
            <a:off x="3635506" y="117230"/>
            <a:ext cx="5018243" cy="4642432"/>
          </a:xfrm>
          <a:prstGeom prst="rect">
            <a:avLst/>
          </a:prstGeom>
        </p:spPr>
        <p:txBody>
          <a:bodyPr vert="horz" wrap="square" lIns="0" tIns="21914" rIns="0" bIns="0" rtlCol="0">
            <a:spAutoFit/>
          </a:bodyPr>
          <a:lstStyle/>
          <a:p>
            <a:pPr marL="199416">
              <a:spcBef>
                <a:spcPts val="173"/>
              </a:spcBef>
            </a:pPr>
            <a:r>
              <a:rPr lang="en-US" sz="10008" u="none" spc="-17" dirty="0"/>
              <a:t>10</a:t>
            </a:r>
            <a:r>
              <a:rPr sz="10008" u="none" spc="-17" dirty="0"/>
              <a:t>/202</a:t>
            </a:r>
            <a:r>
              <a:rPr lang="en-US" sz="10008" u="none" spc="-17" dirty="0"/>
              <a:t>5</a:t>
            </a:r>
            <a:endParaRPr sz="10008" dirty="0"/>
          </a:p>
          <a:p>
            <a:pPr marL="21914" marR="8766" indent="1349893">
              <a:lnSpc>
                <a:spcPct val="100299"/>
              </a:lnSpc>
              <a:spcBef>
                <a:spcPts val="43"/>
              </a:spcBef>
            </a:pPr>
            <a:r>
              <a:rPr sz="10008" u="none" spc="-35" dirty="0"/>
              <a:t>Life </a:t>
            </a:r>
            <a:r>
              <a:rPr sz="10008" u="none" dirty="0"/>
              <a:t>to</a:t>
            </a:r>
            <a:r>
              <a:rPr sz="10008" u="none" spc="-9" dirty="0"/>
              <a:t> </a:t>
            </a:r>
            <a:r>
              <a:rPr sz="10008" u="none" spc="-35" dirty="0"/>
              <a:t>Eagle</a:t>
            </a:r>
            <a:endParaRPr sz="10008" dirty="0"/>
          </a:p>
        </p:txBody>
      </p:sp>
      <p:sp>
        <p:nvSpPr>
          <p:cNvPr id="15" name="Slide Number Placeholder 14">
            <a:extLst>
              <a:ext uri="{FF2B5EF4-FFF2-40B4-BE49-F238E27FC236}">
                <a16:creationId xmlns:a16="http://schemas.microsoft.com/office/drawing/2014/main" id="{BB110711-6152-7CA5-AB18-3F4025538BFA}"/>
              </a:ext>
            </a:extLst>
          </p:cNvPr>
          <p:cNvSpPr>
            <a:spLocks noGrp="1"/>
          </p:cNvSpPr>
          <p:nvPr>
            <p:ph type="sldNum" sz="quarter" idx="7"/>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A726FD-C401-0E8E-F168-B43D8ED0F56A}"/>
              </a:ext>
            </a:extLst>
          </p:cNvPr>
          <p:cNvSpPr>
            <a:spLocks noGrp="1"/>
          </p:cNvSpPr>
          <p:nvPr>
            <p:ph type="sldNum" sz="quarter" idx="7"/>
          </p:nvPr>
        </p:nvSpPr>
        <p:spPr/>
        <p:txBody>
          <a:bodyPr/>
          <a:lstStyle/>
          <a:p>
            <a:fld id="{B6F15528-21DE-4FAA-801E-634DDDAF4B2B}" type="slidenum">
              <a:rPr lang="en-US" smtClean="0"/>
              <a:t>10</a:t>
            </a:fld>
            <a:endParaRPr lang="en-US"/>
          </a:p>
        </p:txBody>
      </p:sp>
      <p:sp>
        <p:nvSpPr>
          <p:cNvPr id="4" name="TextBox 3">
            <a:extLst>
              <a:ext uri="{FF2B5EF4-FFF2-40B4-BE49-F238E27FC236}">
                <a16:creationId xmlns:a16="http://schemas.microsoft.com/office/drawing/2014/main" id="{900AA1DE-DE0A-2992-C79C-AAC021809061}"/>
              </a:ext>
            </a:extLst>
          </p:cNvPr>
          <p:cNvSpPr txBox="1"/>
          <p:nvPr/>
        </p:nvSpPr>
        <p:spPr>
          <a:xfrm>
            <a:off x="1828800" y="2336185"/>
            <a:ext cx="10744200" cy="7417415"/>
          </a:xfrm>
          <a:prstGeom prst="rect">
            <a:avLst/>
          </a:prstGeom>
          <a:noFill/>
        </p:spPr>
        <p:txBody>
          <a:bodyPr wrap="square">
            <a:spAutoFit/>
          </a:bodyPr>
          <a:lstStyle/>
          <a:p>
            <a:pPr marL="0" indent="0">
              <a:buFont typeface="Arial" charset="0"/>
              <a:buNone/>
              <a:defRPr/>
            </a:pPr>
            <a:r>
              <a:rPr lang="en-US" sz="2800" dirty="0"/>
              <a:t>Since we prepare young people to go forth, and essentially, make a positive difference in our American society, we judge that a member is “active” when his/her level of activity in Scouting, whether high or minimal, has had a sufficiently positive influence toward this end.</a:t>
            </a:r>
          </a:p>
          <a:p>
            <a:pPr marL="0" indent="0">
              <a:buFont typeface="Arial" charset="0"/>
              <a:buNone/>
              <a:defRPr/>
            </a:pPr>
            <a:r>
              <a:rPr lang="en-US" sz="2800" dirty="0"/>
              <a:t>1. The Scout is registered.</a:t>
            </a:r>
          </a:p>
          <a:p>
            <a:pPr marL="0" indent="0">
              <a:buFont typeface="Arial" charset="0"/>
              <a:buNone/>
              <a:defRPr/>
            </a:pPr>
            <a:r>
              <a:rPr lang="en-US" sz="2800" dirty="0"/>
              <a:t>2. The Scout is in good standing.</a:t>
            </a:r>
          </a:p>
          <a:p>
            <a:pPr marL="0" indent="0">
              <a:buFont typeface="Arial" charset="0"/>
              <a:buNone/>
              <a:defRPr/>
            </a:pPr>
            <a:r>
              <a:rPr lang="en-US" sz="2800" dirty="0"/>
              <a:t>3. The Scout meets the unit’s reasonable expectations,</a:t>
            </a:r>
          </a:p>
          <a:p>
            <a:pPr marL="0" indent="0">
              <a:buFont typeface="Arial" charset="0"/>
              <a:buNone/>
              <a:defRPr/>
            </a:pPr>
            <a:r>
              <a:rPr lang="en-US" sz="2800" dirty="0"/>
              <a:t>     or, if not, a lesser level of activity is explained.</a:t>
            </a:r>
          </a:p>
          <a:p>
            <a:pPr marL="0" indent="0">
              <a:buFont typeface="Arial" charset="0"/>
              <a:buNone/>
              <a:defRPr/>
            </a:pPr>
            <a:endParaRPr lang="en-US" sz="2800" dirty="0"/>
          </a:p>
          <a:p>
            <a:pPr>
              <a:defRPr/>
            </a:pPr>
            <a:r>
              <a:rPr lang="en-US" sz="2800" dirty="0"/>
              <a:t>If a Scout has fallen below their unit’s activity-oriented expectations, then it must be due to other positive endeavors—in or out of Scouting—or to noteworthy circumstances that have prevented a higher level of participation. In this case a Scout is considered “active” if a Board of Review can agree that Scouting values have already taken hold and been exhibited. </a:t>
            </a:r>
          </a:p>
          <a:p>
            <a:pPr marL="0" indent="0">
              <a:buFont typeface="Arial" charset="0"/>
              <a:buNone/>
              <a:defRPr/>
            </a:pPr>
            <a:endParaRPr lang="en-US" sz="2800" dirty="0">
              <a:solidFill>
                <a:schemeClr val="tx1"/>
              </a:solidFill>
            </a:endParaRPr>
          </a:p>
        </p:txBody>
      </p:sp>
      <p:sp>
        <p:nvSpPr>
          <p:cNvPr id="7" name="object 4">
            <a:extLst>
              <a:ext uri="{FF2B5EF4-FFF2-40B4-BE49-F238E27FC236}">
                <a16:creationId xmlns:a16="http://schemas.microsoft.com/office/drawing/2014/main" id="{431A0BDC-7341-E47C-9F73-6730EF35D877}"/>
              </a:ext>
            </a:extLst>
          </p:cNvPr>
          <p:cNvSpPr txBox="1">
            <a:spLocks/>
          </p:cNvSpPr>
          <p:nvPr/>
        </p:nvSpPr>
        <p:spPr>
          <a:xfrm>
            <a:off x="2362200" y="823275"/>
            <a:ext cx="10122396" cy="853125"/>
          </a:xfrm>
          <a:prstGeom prst="rect">
            <a:avLst/>
          </a:prstGeom>
        </p:spPr>
        <p:txBody>
          <a:bodyPr vert="horz" wrap="square" lIns="0" tIns="21914" rIns="0" bIns="0" rtlCol="0">
            <a:spAutoFit/>
          </a:bodyPr>
          <a:lstStyle>
            <a:lvl1pPr>
              <a:defRPr>
                <a:latin typeface="+mj-lt"/>
                <a:ea typeface="+mj-ea"/>
                <a:cs typeface="+mj-cs"/>
              </a:defRPr>
            </a:lvl1pPr>
          </a:lstStyle>
          <a:p>
            <a:pPr marL="21914" algn="ctr">
              <a:spcBef>
                <a:spcPts val="173"/>
              </a:spcBef>
              <a:tabLst>
                <a:tab pos="5422582" algn="l"/>
              </a:tabLst>
            </a:pPr>
            <a:r>
              <a:rPr lang="en-US" sz="5400" b="1" u="sng" spc="-17" dirty="0">
                <a:solidFill>
                  <a:srgbClr val="000066"/>
                </a:solidFill>
                <a:latin typeface="Arial" panose="020B0604020202020204" pitchFamily="34" charset="0"/>
                <a:cs typeface="Arial" panose="020B0604020202020204" pitchFamily="34" charset="0"/>
              </a:rPr>
              <a:t>Requirement</a:t>
            </a:r>
            <a:r>
              <a:rPr lang="en-US" sz="5400" b="1" u="sng" spc="-302" dirty="0">
                <a:solidFill>
                  <a:srgbClr val="000066"/>
                </a:solidFill>
                <a:latin typeface="Arial" panose="020B0604020202020204" pitchFamily="34" charset="0"/>
                <a:cs typeface="Arial" panose="020B0604020202020204" pitchFamily="34" charset="0"/>
              </a:rPr>
              <a:t> </a:t>
            </a:r>
            <a:r>
              <a:rPr lang="en-US" sz="5400" b="1" u="sng" spc="-43" dirty="0">
                <a:solidFill>
                  <a:srgbClr val="000066"/>
                </a:solidFill>
                <a:latin typeface="Arial" panose="020B0604020202020204" pitchFamily="34" charset="0"/>
                <a:cs typeface="Arial" panose="020B0604020202020204" pitchFamily="34" charset="0"/>
              </a:rPr>
              <a:t>1.  </a:t>
            </a:r>
            <a:r>
              <a:rPr lang="en-US" sz="5400" b="1" u="sng" spc="-17" dirty="0">
                <a:solidFill>
                  <a:srgbClr val="000066"/>
                </a:solidFill>
                <a:latin typeface="Arial" panose="020B0604020202020204" pitchFamily="34" charset="0"/>
                <a:cs typeface="Arial" panose="020B0604020202020204" pitchFamily="34" charset="0"/>
              </a:rPr>
              <a:t>Participation</a:t>
            </a:r>
            <a:endParaRPr lang="en-US" sz="5400" b="1" u="sng" dirty="0">
              <a:solidFill>
                <a:srgbClr val="0000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365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2965036" y="762000"/>
            <a:ext cx="9342917" cy="871912"/>
          </a:xfrm>
          <a:prstGeom prst="rect">
            <a:avLst/>
          </a:prstGeom>
        </p:spPr>
        <p:txBody>
          <a:bodyPr vert="horz" wrap="square" lIns="0" tIns="21914" rIns="0" bIns="0" rtlCol="0">
            <a:spAutoFit/>
          </a:bodyPr>
          <a:lstStyle/>
          <a:p>
            <a:pPr marL="21914">
              <a:spcBef>
                <a:spcPts val="173"/>
              </a:spcBef>
              <a:tabLst>
                <a:tab pos="5422582" algn="l"/>
              </a:tabLst>
            </a:pPr>
            <a:r>
              <a:rPr sz="5522" u="sng" spc="-17" dirty="0">
                <a:latin typeface="Tahoma" panose="020B0604030504040204" pitchFamily="34" charset="0"/>
                <a:ea typeface="Tahoma" panose="020B0604030504040204" pitchFamily="34" charset="0"/>
                <a:cs typeface="Tahoma" panose="020B0604030504040204" pitchFamily="34" charset="0"/>
              </a:rPr>
              <a:t>Requirement</a:t>
            </a:r>
            <a:r>
              <a:rPr sz="5522" u="sng" spc="-302" dirty="0"/>
              <a:t> </a:t>
            </a:r>
            <a:r>
              <a:rPr sz="5522" u="sng" spc="-43" dirty="0"/>
              <a:t>2.</a:t>
            </a:r>
            <a:r>
              <a:rPr sz="5522" u="sng" dirty="0"/>
              <a:t>	Scout</a:t>
            </a:r>
            <a:r>
              <a:rPr sz="5522" u="sng" spc="-233" dirty="0"/>
              <a:t> </a:t>
            </a:r>
            <a:r>
              <a:rPr sz="5522" u="sng" spc="-17" dirty="0"/>
              <a:t>Spirit</a:t>
            </a:r>
            <a:endParaRPr sz="5522" u="sng" dirty="0"/>
          </a:p>
        </p:txBody>
      </p:sp>
      <p:pic>
        <p:nvPicPr>
          <p:cNvPr id="6" name="object 6"/>
          <p:cNvPicPr/>
          <p:nvPr/>
        </p:nvPicPr>
        <p:blipFill>
          <a:blip r:embed="rId2" cstate="print"/>
          <a:stretch>
            <a:fillRect/>
          </a:stretch>
        </p:blipFill>
        <p:spPr>
          <a:xfrm>
            <a:off x="609600" y="6629400"/>
            <a:ext cx="241051" cy="306792"/>
          </a:xfrm>
          <a:prstGeom prst="rect">
            <a:avLst/>
          </a:prstGeom>
        </p:spPr>
      </p:pic>
      <p:sp>
        <p:nvSpPr>
          <p:cNvPr id="7" name="object 7"/>
          <p:cNvSpPr txBox="1"/>
          <p:nvPr/>
        </p:nvSpPr>
        <p:spPr>
          <a:xfrm>
            <a:off x="1066800" y="2895600"/>
            <a:ext cx="11727625" cy="6218182"/>
          </a:xfrm>
          <a:prstGeom prst="rect">
            <a:avLst/>
          </a:prstGeom>
        </p:spPr>
        <p:txBody>
          <a:bodyPr vert="horz" wrap="square" lIns="0" tIns="17531" rIns="0" bIns="0" rtlCol="0">
            <a:spAutoFit/>
          </a:bodyPr>
          <a:lstStyle/>
          <a:p>
            <a:pPr marL="406400" marR="8766">
              <a:lnSpc>
                <a:spcPct val="150000"/>
              </a:lnSpc>
              <a:spcBef>
                <a:spcPts val="138"/>
              </a:spcBef>
            </a:pPr>
            <a:r>
              <a:rPr lang="en-US" sz="2800" b="1" dirty="0">
                <a:solidFill>
                  <a:srgbClr val="0000FF"/>
                </a:solidFill>
                <a:latin typeface="Tahoma" panose="020B0604030504040204" pitchFamily="34" charset="0"/>
                <a:ea typeface="Tahoma" panose="020B0604030504040204" pitchFamily="34" charset="0"/>
                <a:cs typeface="Tahoma" panose="020B0604030504040204" pitchFamily="34" charset="0"/>
              </a:rPr>
              <a:t>As a Life Scout, d</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emonstrate</a:t>
            </a:r>
            <a:r>
              <a:rPr sz="2800" b="1" spc="35"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that</a:t>
            </a:r>
            <a:r>
              <a:rPr sz="2800" b="1" spc="26"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you</a:t>
            </a:r>
            <a:r>
              <a:rPr sz="2800" b="1" spc="35"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live</a:t>
            </a:r>
            <a:r>
              <a:rPr sz="2800" b="1" spc="43"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by</a:t>
            </a:r>
            <a:r>
              <a:rPr sz="2800" b="1" spc="35"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the</a:t>
            </a:r>
            <a:r>
              <a:rPr sz="2800" b="1" spc="43"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principles</a:t>
            </a:r>
            <a:r>
              <a:rPr sz="2800" b="1" spc="35"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of</a:t>
            </a:r>
            <a:r>
              <a:rPr sz="2800" b="1" spc="17"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the</a:t>
            </a:r>
            <a:r>
              <a:rPr sz="2800" b="1" spc="43"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spc="-17" dirty="0">
                <a:solidFill>
                  <a:srgbClr val="0000FF"/>
                </a:solidFill>
                <a:latin typeface="Tahoma" panose="020B0604030504040204" pitchFamily="34" charset="0"/>
                <a:ea typeface="Tahoma" panose="020B0604030504040204" pitchFamily="34" charset="0"/>
                <a:cs typeface="Tahoma" panose="020B0604030504040204" pitchFamily="34" charset="0"/>
              </a:rPr>
              <a:t>Scout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Oath</a:t>
            </a:r>
            <a:r>
              <a:rPr sz="2800" b="1" spc="26"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and</a:t>
            </a:r>
            <a:r>
              <a:rPr sz="2800" b="1" spc="35"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Scout</a:t>
            </a:r>
            <a:r>
              <a:rPr sz="2800" b="1" spc="17"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Law</a:t>
            </a:r>
            <a:r>
              <a:rPr sz="2800" b="1" spc="43"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in</a:t>
            </a:r>
            <a:r>
              <a:rPr sz="2800" b="1" spc="26"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your</a:t>
            </a:r>
            <a:r>
              <a:rPr sz="2800" b="1" spc="17"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2800" b="1" spc="17" dirty="0">
                <a:solidFill>
                  <a:srgbClr val="0000FF"/>
                </a:solidFill>
                <a:latin typeface="Tahoma" panose="020B0604030504040204" pitchFamily="34" charset="0"/>
                <a:ea typeface="Tahoma" panose="020B0604030504040204" pitchFamily="34" charset="0"/>
                <a:cs typeface="Tahoma" panose="020B0604030504040204" pitchFamily="34" charset="0"/>
              </a:rPr>
              <a:t>everyday</a:t>
            </a:r>
            <a:r>
              <a:rPr sz="2800" b="1" spc="26"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life</a:t>
            </a:r>
            <a:r>
              <a:rPr lang="en-US" sz="2800" b="1" dirty="0">
                <a:solidFill>
                  <a:srgbClr val="0000FF"/>
                </a:solidFill>
                <a:latin typeface="Tahoma" panose="020B0604030504040204" pitchFamily="34" charset="0"/>
                <a:ea typeface="Tahoma" panose="020B0604030504040204" pitchFamily="34" charset="0"/>
                <a:cs typeface="Tahoma" panose="020B0604030504040204" pitchFamily="34" charset="0"/>
              </a:rPr>
              <a:t> and tell how you have done your duty to God</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sz="2800" b="1" spc="26"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List</a:t>
            </a:r>
            <a:r>
              <a:rPr sz="2800" b="1" spc="17"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the</a:t>
            </a:r>
            <a:r>
              <a:rPr sz="2800" b="1" spc="35"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names</a:t>
            </a:r>
            <a:r>
              <a:rPr sz="2800" b="1" spc="26"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spc="-43" dirty="0">
                <a:solidFill>
                  <a:srgbClr val="0000FF"/>
                </a:solidFill>
                <a:latin typeface="Tahoma" panose="020B0604030504040204" pitchFamily="34" charset="0"/>
                <a:ea typeface="Tahoma" panose="020B0604030504040204" pitchFamily="34" charset="0"/>
                <a:cs typeface="Tahoma" panose="020B0604030504040204" pitchFamily="34" charset="0"/>
              </a:rPr>
              <a:t>of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individuals</a:t>
            </a:r>
            <a:r>
              <a:rPr sz="2800" b="1" spc="17"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who</a:t>
            </a:r>
            <a:r>
              <a:rPr sz="2800" b="1" spc="26"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know</a:t>
            </a:r>
            <a:r>
              <a:rPr sz="2800" b="1" spc="35"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you</a:t>
            </a:r>
            <a:r>
              <a:rPr sz="2800" b="1" spc="26"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personally</a:t>
            </a:r>
            <a:r>
              <a:rPr sz="2800" b="1" spc="26"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and</a:t>
            </a:r>
            <a:r>
              <a:rPr sz="2800" b="1" spc="35"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would</a:t>
            </a:r>
            <a:r>
              <a:rPr sz="2800" b="1" spc="43"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spc="-43" dirty="0">
                <a:solidFill>
                  <a:srgbClr val="0000FF"/>
                </a:solidFill>
                <a:latin typeface="Tahoma" panose="020B0604030504040204" pitchFamily="34" charset="0"/>
                <a:ea typeface="Tahoma" panose="020B0604030504040204" pitchFamily="34" charset="0"/>
                <a:cs typeface="Tahoma" panose="020B0604030504040204" pitchFamily="34" charset="0"/>
              </a:rPr>
              <a:t>be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willing</a:t>
            </a:r>
            <a:r>
              <a:rPr sz="2800" b="1" spc="52"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to</a:t>
            </a:r>
            <a:r>
              <a:rPr sz="2800" b="1" spc="6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provide</a:t>
            </a:r>
            <a:r>
              <a:rPr sz="2800" b="1" spc="52"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sz="2800" b="1" spc="60"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recommendation</a:t>
            </a:r>
            <a:r>
              <a:rPr sz="2800" b="1" spc="52"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on</a:t>
            </a:r>
            <a:r>
              <a:rPr sz="2800" b="1" spc="43"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dirty="0">
                <a:solidFill>
                  <a:srgbClr val="0000FF"/>
                </a:solidFill>
                <a:latin typeface="Tahoma" panose="020B0604030504040204" pitchFamily="34" charset="0"/>
                <a:ea typeface="Tahoma" panose="020B0604030504040204" pitchFamily="34" charset="0"/>
                <a:cs typeface="Tahoma" panose="020B0604030504040204" pitchFamily="34" charset="0"/>
              </a:rPr>
              <a:t>your</a:t>
            </a:r>
            <a:r>
              <a:rPr sz="2800" b="1" spc="43"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sz="2800" b="1" spc="-17" dirty="0">
                <a:solidFill>
                  <a:srgbClr val="0000FF"/>
                </a:solidFill>
                <a:latin typeface="Tahoma" panose="020B0604030504040204" pitchFamily="34" charset="0"/>
                <a:ea typeface="Tahoma" panose="020B0604030504040204" pitchFamily="34" charset="0"/>
                <a:cs typeface="Tahoma" panose="020B0604030504040204" pitchFamily="34" charset="0"/>
              </a:rPr>
              <a:t>behalf</a:t>
            </a:r>
            <a:r>
              <a:rPr lang="en-US" sz="2800" b="1" spc="-17" dirty="0">
                <a:solidFill>
                  <a:srgbClr val="0000FF"/>
                </a:solidFill>
                <a:latin typeface="Tahoma" panose="020B0604030504040204" pitchFamily="34" charset="0"/>
                <a:ea typeface="Tahoma" panose="020B0604030504040204" pitchFamily="34" charset="0"/>
                <a:cs typeface="Tahoma" panose="020B0604030504040204" pitchFamily="34" charset="0"/>
              </a:rPr>
              <a:t>. </a:t>
            </a:r>
          </a:p>
          <a:p>
            <a:pPr marL="406400" marR="8766">
              <a:lnSpc>
                <a:spcPct val="101000"/>
              </a:lnSpc>
              <a:spcBef>
                <a:spcPts val="138"/>
              </a:spcBef>
            </a:pPr>
            <a:endParaRPr lang="en-US" sz="2800" b="1" spc="-17"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marL="21914" marR="324325" algn="just">
              <a:lnSpc>
                <a:spcPts val="3641"/>
              </a:lnSpc>
            </a:pPr>
            <a:r>
              <a:rPr sz="3278" b="1" dirty="0">
                <a:latin typeface="Tahoma"/>
                <a:cs typeface="Tahoma"/>
              </a:rPr>
              <a:t>Scouting</a:t>
            </a:r>
            <a:r>
              <a:rPr sz="3278" b="1" spc="190" dirty="0">
                <a:latin typeface="Tahoma"/>
                <a:cs typeface="Tahoma"/>
              </a:rPr>
              <a:t> </a:t>
            </a:r>
            <a:r>
              <a:rPr sz="3278" b="1" dirty="0">
                <a:latin typeface="Tahoma"/>
                <a:cs typeface="Tahoma"/>
              </a:rPr>
              <a:t>ideals</a:t>
            </a:r>
            <a:r>
              <a:rPr sz="3278" b="1" spc="190" dirty="0">
                <a:latin typeface="Tahoma"/>
                <a:cs typeface="Tahoma"/>
              </a:rPr>
              <a:t> </a:t>
            </a:r>
            <a:r>
              <a:rPr sz="3278" b="1" dirty="0">
                <a:latin typeface="Tahoma"/>
                <a:cs typeface="Tahoma"/>
              </a:rPr>
              <a:t>are</a:t>
            </a:r>
            <a:r>
              <a:rPr sz="3278" b="1" spc="181" dirty="0">
                <a:latin typeface="Tahoma"/>
                <a:cs typeface="Tahoma"/>
              </a:rPr>
              <a:t> </a:t>
            </a:r>
            <a:r>
              <a:rPr sz="3278" b="1" dirty="0">
                <a:latin typeface="Tahoma"/>
                <a:cs typeface="Tahoma"/>
              </a:rPr>
              <a:t>reflected</a:t>
            </a:r>
            <a:r>
              <a:rPr sz="3278" b="1" spc="197" dirty="0">
                <a:latin typeface="Tahoma"/>
                <a:cs typeface="Tahoma"/>
              </a:rPr>
              <a:t> </a:t>
            </a:r>
            <a:r>
              <a:rPr sz="3278" b="1" dirty="0">
                <a:latin typeface="Tahoma"/>
                <a:cs typeface="Tahoma"/>
              </a:rPr>
              <a:t>in</a:t>
            </a:r>
            <a:r>
              <a:rPr sz="3278" b="1" spc="190" dirty="0">
                <a:latin typeface="Tahoma"/>
                <a:cs typeface="Tahoma"/>
              </a:rPr>
              <a:t> </a:t>
            </a:r>
            <a:r>
              <a:rPr sz="3278" b="1" dirty="0">
                <a:latin typeface="Tahoma"/>
                <a:cs typeface="Tahoma"/>
              </a:rPr>
              <a:t>the</a:t>
            </a:r>
            <a:r>
              <a:rPr sz="3278" b="1" spc="190" dirty="0">
                <a:latin typeface="Tahoma"/>
                <a:cs typeface="Tahoma"/>
              </a:rPr>
              <a:t> </a:t>
            </a:r>
            <a:r>
              <a:rPr sz="3278" b="1" dirty="0">
                <a:latin typeface="Tahoma"/>
                <a:cs typeface="Tahoma"/>
              </a:rPr>
              <a:t>character</a:t>
            </a:r>
            <a:r>
              <a:rPr sz="3278" b="1" spc="164" dirty="0">
                <a:latin typeface="Tahoma"/>
                <a:cs typeface="Tahoma"/>
              </a:rPr>
              <a:t> </a:t>
            </a:r>
            <a:r>
              <a:rPr sz="3278" b="1" dirty="0">
                <a:latin typeface="Tahoma"/>
                <a:cs typeface="Tahoma"/>
              </a:rPr>
              <a:t>of</a:t>
            </a:r>
            <a:r>
              <a:rPr sz="3278" b="1" spc="155" dirty="0">
                <a:latin typeface="Tahoma"/>
                <a:cs typeface="Tahoma"/>
              </a:rPr>
              <a:t> </a:t>
            </a:r>
            <a:r>
              <a:rPr sz="3278" b="1" spc="-43" dirty="0">
                <a:latin typeface="Tahoma"/>
                <a:cs typeface="Tahoma"/>
              </a:rPr>
              <a:t>an </a:t>
            </a:r>
            <a:r>
              <a:rPr sz="3278" b="1" spc="-17" dirty="0">
                <a:latin typeface="Tahoma"/>
                <a:cs typeface="Tahoma"/>
              </a:rPr>
              <a:t>Eagle.</a:t>
            </a:r>
            <a:endParaRPr sz="3278" dirty="0">
              <a:latin typeface="Tahoma"/>
              <a:cs typeface="Tahoma"/>
            </a:endParaRPr>
          </a:p>
          <a:p>
            <a:pPr marL="21914" marR="1939376" algn="just">
              <a:lnSpc>
                <a:spcPct val="92100"/>
              </a:lnSpc>
              <a:spcBef>
                <a:spcPts val="1648"/>
              </a:spcBef>
            </a:pPr>
            <a:r>
              <a:rPr sz="3278" b="1" dirty="0">
                <a:latin typeface="Tahoma"/>
                <a:cs typeface="Tahoma"/>
              </a:rPr>
              <a:t>He</a:t>
            </a:r>
            <a:r>
              <a:rPr sz="3278" b="1" spc="138" dirty="0">
                <a:latin typeface="Tahoma"/>
                <a:cs typeface="Tahoma"/>
              </a:rPr>
              <a:t> </a:t>
            </a:r>
            <a:r>
              <a:rPr sz="3278" b="1" dirty="0">
                <a:latin typeface="Tahoma"/>
                <a:cs typeface="Tahoma"/>
              </a:rPr>
              <a:t>or</a:t>
            </a:r>
            <a:r>
              <a:rPr sz="3278" b="1" spc="121" dirty="0">
                <a:latin typeface="Tahoma"/>
                <a:cs typeface="Tahoma"/>
              </a:rPr>
              <a:t> </a:t>
            </a:r>
            <a:r>
              <a:rPr sz="3278" b="1" dirty="0">
                <a:latin typeface="Tahoma"/>
                <a:cs typeface="Tahoma"/>
              </a:rPr>
              <a:t>she</a:t>
            </a:r>
            <a:r>
              <a:rPr sz="3278" b="1" spc="147" dirty="0">
                <a:latin typeface="Tahoma"/>
                <a:cs typeface="Tahoma"/>
              </a:rPr>
              <a:t> </a:t>
            </a:r>
            <a:r>
              <a:rPr sz="3278" b="1" dirty="0">
                <a:latin typeface="Tahoma"/>
                <a:cs typeface="Tahoma"/>
              </a:rPr>
              <a:t>sets</a:t>
            </a:r>
            <a:r>
              <a:rPr sz="3278" b="1" spc="138" dirty="0">
                <a:latin typeface="Tahoma"/>
                <a:cs typeface="Tahoma"/>
              </a:rPr>
              <a:t> </a:t>
            </a:r>
            <a:r>
              <a:rPr sz="3278" b="1" dirty="0">
                <a:latin typeface="Tahoma"/>
                <a:cs typeface="Tahoma"/>
              </a:rPr>
              <a:t>the</a:t>
            </a:r>
            <a:r>
              <a:rPr sz="3278" b="1" spc="147" dirty="0">
                <a:latin typeface="Tahoma"/>
                <a:cs typeface="Tahoma"/>
              </a:rPr>
              <a:t> </a:t>
            </a:r>
            <a:r>
              <a:rPr sz="3278" b="1" dirty="0">
                <a:latin typeface="Tahoma"/>
                <a:cs typeface="Tahoma"/>
              </a:rPr>
              <a:t>example,</a:t>
            </a:r>
            <a:r>
              <a:rPr sz="3278" b="1" spc="121" dirty="0">
                <a:latin typeface="Tahoma"/>
                <a:cs typeface="Tahoma"/>
              </a:rPr>
              <a:t> </a:t>
            </a:r>
            <a:r>
              <a:rPr sz="3278" b="1" dirty="0">
                <a:latin typeface="Tahoma"/>
                <a:cs typeface="Tahoma"/>
              </a:rPr>
              <a:t>not</a:t>
            </a:r>
            <a:r>
              <a:rPr sz="3278" b="1" spc="129" dirty="0">
                <a:latin typeface="Tahoma"/>
                <a:cs typeface="Tahoma"/>
              </a:rPr>
              <a:t> </a:t>
            </a:r>
            <a:r>
              <a:rPr sz="3278" b="1" dirty="0">
                <a:latin typeface="Tahoma"/>
                <a:cs typeface="Tahoma"/>
              </a:rPr>
              <a:t>only</a:t>
            </a:r>
            <a:r>
              <a:rPr sz="3278" b="1" spc="155" dirty="0">
                <a:latin typeface="Tahoma"/>
                <a:cs typeface="Tahoma"/>
              </a:rPr>
              <a:t> </a:t>
            </a:r>
            <a:r>
              <a:rPr sz="3278" b="1" dirty="0">
                <a:latin typeface="Tahoma"/>
                <a:cs typeface="Tahoma"/>
              </a:rPr>
              <a:t>in</a:t>
            </a:r>
            <a:r>
              <a:rPr sz="3278" b="1" spc="147" dirty="0">
                <a:latin typeface="Tahoma"/>
                <a:cs typeface="Tahoma"/>
              </a:rPr>
              <a:t> </a:t>
            </a:r>
            <a:r>
              <a:rPr sz="3278" b="1" spc="-43" dirty="0">
                <a:latin typeface="Tahoma"/>
                <a:cs typeface="Tahoma"/>
              </a:rPr>
              <a:t>the </a:t>
            </a:r>
            <a:r>
              <a:rPr sz="3278" b="1" dirty="0">
                <a:latin typeface="Tahoma"/>
                <a:cs typeface="Tahoma"/>
              </a:rPr>
              <a:t>Scouting</a:t>
            </a:r>
            <a:r>
              <a:rPr sz="3278" b="1" spc="181" dirty="0">
                <a:latin typeface="Tahoma"/>
                <a:cs typeface="Tahoma"/>
              </a:rPr>
              <a:t> </a:t>
            </a:r>
            <a:r>
              <a:rPr sz="3278" b="1" dirty="0">
                <a:latin typeface="Tahoma"/>
                <a:cs typeface="Tahoma"/>
              </a:rPr>
              <a:t>setting,</a:t>
            </a:r>
            <a:r>
              <a:rPr sz="3278" b="1" spc="164" dirty="0">
                <a:latin typeface="Tahoma"/>
                <a:cs typeface="Tahoma"/>
              </a:rPr>
              <a:t> </a:t>
            </a:r>
            <a:r>
              <a:rPr sz="3278" b="1" dirty="0">
                <a:latin typeface="Tahoma"/>
                <a:cs typeface="Tahoma"/>
              </a:rPr>
              <a:t>but</a:t>
            </a:r>
            <a:r>
              <a:rPr sz="3278" b="1" spc="173" dirty="0">
                <a:latin typeface="Tahoma"/>
                <a:cs typeface="Tahoma"/>
              </a:rPr>
              <a:t> </a:t>
            </a:r>
            <a:r>
              <a:rPr sz="3278" b="1" dirty="0">
                <a:latin typeface="Tahoma"/>
                <a:cs typeface="Tahoma"/>
              </a:rPr>
              <a:t>in</a:t>
            </a:r>
            <a:r>
              <a:rPr sz="3278" b="1" spc="190" dirty="0">
                <a:latin typeface="Tahoma"/>
                <a:cs typeface="Tahoma"/>
              </a:rPr>
              <a:t> </a:t>
            </a:r>
            <a:r>
              <a:rPr sz="3278" b="1" dirty="0">
                <a:latin typeface="Tahoma"/>
                <a:cs typeface="Tahoma"/>
              </a:rPr>
              <a:t>every</a:t>
            </a:r>
            <a:r>
              <a:rPr sz="3278" b="1" spc="190" dirty="0">
                <a:latin typeface="Tahoma"/>
                <a:cs typeface="Tahoma"/>
              </a:rPr>
              <a:t> </a:t>
            </a:r>
            <a:r>
              <a:rPr sz="3278" b="1" dirty="0">
                <a:latin typeface="Tahoma"/>
                <a:cs typeface="Tahoma"/>
              </a:rPr>
              <a:t>facet</a:t>
            </a:r>
            <a:r>
              <a:rPr sz="3278" b="1" spc="164" dirty="0">
                <a:latin typeface="Tahoma"/>
                <a:cs typeface="Tahoma"/>
              </a:rPr>
              <a:t> </a:t>
            </a:r>
            <a:r>
              <a:rPr sz="3278" b="1" dirty="0">
                <a:latin typeface="Tahoma"/>
                <a:cs typeface="Tahoma"/>
              </a:rPr>
              <a:t>of</a:t>
            </a:r>
            <a:r>
              <a:rPr sz="3278" b="1" spc="155" dirty="0">
                <a:latin typeface="Tahoma"/>
                <a:cs typeface="Tahoma"/>
              </a:rPr>
              <a:t> </a:t>
            </a:r>
            <a:r>
              <a:rPr sz="3278" b="1" spc="-17" dirty="0">
                <a:latin typeface="Tahoma"/>
                <a:cs typeface="Tahoma"/>
              </a:rPr>
              <a:t>their life.</a:t>
            </a:r>
            <a:endParaRPr sz="3278" dirty="0">
              <a:latin typeface="Tahoma"/>
              <a:cs typeface="Tahoma"/>
            </a:endParaRPr>
          </a:p>
        </p:txBody>
      </p:sp>
      <p:pic>
        <p:nvPicPr>
          <p:cNvPr id="8" name="object 8"/>
          <p:cNvPicPr/>
          <p:nvPr/>
        </p:nvPicPr>
        <p:blipFill>
          <a:blip r:embed="rId2" cstate="print"/>
          <a:stretch>
            <a:fillRect/>
          </a:stretch>
        </p:blipFill>
        <p:spPr>
          <a:xfrm>
            <a:off x="609600" y="7772400"/>
            <a:ext cx="241051" cy="306792"/>
          </a:xfrm>
          <a:prstGeom prst="rect">
            <a:avLst/>
          </a:prstGeom>
        </p:spPr>
      </p:pic>
      <p:sp>
        <p:nvSpPr>
          <p:cNvPr id="9" name="Slide Number Placeholder 8">
            <a:extLst>
              <a:ext uri="{FF2B5EF4-FFF2-40B4-BE49-F238E27FC236}">
                <a16:creationId xmlns:a16="http://schemas.microsoft.com/office/drawing/2014/main" id="{D4278BC0-04DE-EECB-1885-27AE08C71E7D}"/>
              </a:ext>
            </a:extLst>
          </p:cNvPr>
          <p:cNvSpPr>
            <a:spLocks noGrp="1"/>
          </p:cNvSpPr>
          <p:nvPr>
            <p:ph type="sldNum" sz="quarter" idx="7"/>
          </p:nvPr>
        </p:nvSpPr>
        <p:spPr/>
        <p:txBody>
          <a:bodyPr/>
          <a:lstStyle/>
          <a:p>
            <a:fld id="{B6F15528-21DE-4FAA-801E-634DDDAF4B2B}"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C2CB72-FB17-E541-0F1D-B2AA0212C55F}"/>
              </a:ext>
            </a:extLst>
          </p:cNvPr>
          <p:cNvSpPr>
            <a:spLocks noGrp="1"/>
          </p:cNvSpPr>
          <p:nvPr>
            <p:ph type="sldNum" sz="quarter" idx="7"/>
          </p:nvPr>
        </p:nvSpPr>
        <p:spPr/>
        <p:txBody>
          <a:bodyPr/>
          <a:lstStyle/>
          <a:p>
            <a:fld id="{B6F15528-21DE-4FAA-801E-634DDDAF4B2B}" type="slidenum">
              <a:rPr lang="en-US" smtClean="0"/>
              <a:t>12</a:t>
            </a:fld>
            <a:endParaRPr lang="en-US"/>
          </a:p>
        </p:txBody>
      </p:sp>
      <p:sp>
        <p:nvSpPr>
          <p:cNvPr id="4" name="TextBox 3">
            <a:extLst>
              <a:ext uri="{FF2B5EF4-FFF2-40B4-BE49-F238E27FC236}">
                <a16:creationId xmlns:a16="http://schemas.microsoft.com/office/drawing/2014/main" id="{CCBBF4F8-32E5-B703-635F-F73E6C78FFF4}"/>
              </a:ext>
            </a:extLst>
          </p:cNvPr>
          <p:cNvSpPr txBox="1"/>
          <p:nvPr/>
        </p:nvSpPr>
        <p:spPr>
          <a:xfrm>
            <a:off x="906780" y="2506283"/>
            <a:ext cx="11597640" cy="6986528"/>
          </a:xfrm>
          <a:prstGeom prst="rect">
            <a:avLst/>
          </a:prstGeom>
          <a:noFill/>
        </p:spPr>
        <p:txBody>
          <a:bodyPr wrap="square">
            <a:spAutoFit/>
          </a:bodyPr>
          <a:lstStyle/>
          <a:p>
            <a:pPr algn="l"/>
            <a:endParaRPr lang="en-US" sz="3200" b="0" i="0" u="none" strike="noStrike" baseline="0" dirty="0">
              <a:solidFill>
                <a:srgbClr val="00285E"/>
              </a:solidFill>
              <a:latin typeface="HelveticaNeueLTStd-Roman"/>
            </a:endParaRPr>
          </a:p>
          <a:p>
            <a:pPr algn="l"/>
            <a:r>
              <a:rPr lang="en-US" sz="3200" b="1" i="0" u="none" strike="noStrike" baseline="0" dirty="0">
                <a:solidFill>
                  <a:srgbClr val="0000FF"/>
                </a:solidFill>
                <a:latin typeface="Tahoma" panose="020B0604030504040204" pitchFamily="34" charset="0"/>
                <a:ea typeface="Tahoma" panose="020B0604030504040204" pitchFamily="34" charset="0"/>
                <a:cs typeface="Tahoma" panose="020B0604030504040204" pitchFamily="34" charset="0"/>
              </a:rPr>
              <a:t>List the names of individuals who know you personally and would be willing to provide a recommendation on your behalf. These may be Scout leaders, teachers, employers, coaches, other Scouts, etc. References do not need to be 21 or older. Parents and other relatives are strongly discouraged from serving as references. The current unit leader and committee chair are not eligible to serve as references.</a:t>
            </a:r>
          </a:p>
          <a:p>
            <a:pPr algn="l"/>
            <a:endParaRPr lang="en-US" sz="3200" b="1" dirty="0">
              <a:solidFill>
                <a:srgbClr val="0000FF"/>
              </a:solidFill>
              <a:latin typeface="Tahoma" panose="020B0604030504040204" pitchFamily="34" charset="0"/>
              <a:ea typeface="Tahoma" panose="020B0604030504040204" pitchFamily="34" charset="0"/>
              <a:cs typeface="Tahoma" panose="020B0604030504040204" pitchFamily="34" charset="0"/>
            </a:endParaRPr>
          </a:p>
          <a:p>
            <a:pPr lvl="2">
              <a:defRPr/>
            </a:pPr>
            <a:r>
              <a:rPr lang="en-US" altLang="en-US" sz="3200" b="1" dirty="0">
                <a:solidFill>
                  <a:schemeClr val="tx1"/>
                </a:solidFill>
                <a:cs typeface="Times New Roman" panose="02020603050405020304" pitchFamily="18" charset="0"/>
              </a:rPr>
              <a:t>You will list these on your </a:t>
            </a:r>
            <a:r>
              <a:rPr lang="en-US" altLang="en-US" sz="3200" b="1" i="1" dirty="0">
                <a:solidFill>
                  <a:schemeClr val="tx1"/>
                </a:solidFill>
                <a:cs typeface="Times New Roman" panose="02020603050405020304" pitchFamily="18" charset="0"/>
              </a:rPr>
              <a:t>Eagle Scout Rank Application</a:t>
            </a:r>
            <a:r>
              <a:rPr lang="en-US" altLang="en-US" sz="3200" b="1" dirty="0">
                <a:solidFill>
                  <a:schemeClr val="tx1"/>
                </a:solidFill>
                <a:cs typeface="Times New Roman" panose="02020603050405020304" pitchFamily="18" charset="0"/>
              </a:rPr>
              <a:t>. </a:t>
            </a:r>
          </a:p>
          <a:p>
            <a:pPr lvl="2">
              <a:defRPr/>
            </a:pPr>
            <a:endParaRPr lang="en-US" altLang="en-US" sz="3200" b="1" dirty="0">
              <a:solidFill>
                <a:schemeClr val="tx1"/>
              </a:solidFill>
              <a:cs typeface="Times New Roman" panose="02020603050405020304" pitchFamily="18" charset="0"/>
            </a:endParaRPr>
          </a:p>
          <a:p>
            <a:pPr marL="60325" lvl="2">
              <a:defRPr/>
            </a:pPr>
            <a:r>
              <a:rPr lang="en-US" altLang="en-US" sz="3200" b="1" dirty="0">
                <a:solidFill>
                  <a:schemeClr val="tx1"/>
                </a:solidFill>
                <a:cs typeface="Times New Roman" panose="02020603050405020304" pitchFamily="18" charset="0"/>
              </a:rPr>
              <a:t>You will ask these people to write letters of recommendation to be attached to your Eagle Application.</a:t>
            </a:r>
            <a:endParaRPr lang="en-US" altLang="en-US" sz="3200" b="1" dirty="0">
              <a:solidFill>
                <a:schemeClr val="tx1"/>
              </a:solidFill>
              <a:latin typeface="Times New Roman" panose="02020603050405020304" pitchFamily="18" charset="0"/>
              <a:cs typeface="Times New Roman" panose="02020603050405020304" pitchFamily="18" charset="0"/>
            </a:endParaRPr>
          </a:p>
        </p:txBody>
      </p:sp>
      <p:sp>
        <p:nvSpPr>
          <p:cNvPr id="7" name="object 5">
            <a:extLst>
              <a:ext uri="{FF2B5EF4-FFF2-40B4-BE49-F238E27FC236}">
                <a16:creationId xmlns:a16="http://schemas.microsoft.com/office/drawing/2014/main" id="{F7AAB426-6478-CB90-43F5-DB26FA30792D}"/>
              </a:ext>
            </a:extLst>
          </p:cNvPr>
          <p:cNvSpPr txBox="1">
            <a:spLocks/>
          </p:cNvSpPr>
          <p:nvPr/>
        </p:nvSpPr>
        <p:spPr>
          <a:xfrm>
            <a:off x="2940047" y="685800"/>
            <a:ext cx="9342917" cy="1747344"/>
          </a:xfrm>
          <a:prstGeom prst="rect">
            <a:avLst/>
          </a:prstGeom>
        </p:spPr>
        <p:txBody>
          <a:bodyPr vert="horz" wrap="square" lIns="0" tIns="21914" rIns="0" bIns="0" rtlCol="0">
            <a:spAutoFit/>
          </a:bodyPr>
          <a:lstStyle>
            <a:lvl1pPr>
              <a:defRPr>
                <a:latin typeface="+mj-lt"/>
                <a:ea typeface="+mj-ea"/>
                <a:cs typeface="+mj-cs"/>
              </a:defRPr>
            </a:lvl1pPr>
          </a:lstStyle>
          <a:p>
            <a:pPr marL="21914" algn="ctr">
              <a:spcBef>
                <a:spcPts val="173"/>
              </a:spcBef>
              <a:tabLst>
                <a:tab pos="5422582" algn="l"/>
              </a:tabLst>
            </a:pPr>
            <a:r>
              <a:rPr lang="en-US" sz="5522" b="1" u="sng" spc="-17" dirty="0">
                <a:latin typeface="Tahoma" panose="020B0604030504040204" pitchFamily="34" charset="0"/>
                <a:ea typeface="Tahoma" panose="020B0604030504040204" pitchFamily="34" charset="0"/>
                <a:cs typeface="Tahoma" panose="020B0604030504040204" pitchFamily="34" charset="0"/>
              </a:rPr>
              <a:t>Requirement</a:t>
            </a:r>
            <a:r>
              <a:rPr lang="en-US" sz="5522" b="1" u="sng" spc="-302" dirty="0">
                <a:latin typeface="Tahoma" panose="020B0604030504040204" pitchFamily="34" charset="0"/>
                <a:ea typeface="Tahoma" panose="020B0604030504040204" pitchFamily="34" charset="0"/>
                <a:cs typeface="Tahoma" panose="020B0604030504040204" pitchFamily="34" charset="0"/>
              </a:rPr>
              <a:t> 2.</a:t>
            </a:r>
          </a:p>
          <a:p>
            <a:pPr marL="21914" algn="ctr">
              <a:spcBef>
                <a:spcPts val="173"/>
              </a:spcBef>
              <a:tabLst>
                <a:tab pos="5422582" algn="l"/>
              </a:tabLst>
            </a:pPr>
            <a:r>
              <a:rPr lang="en-US" sz="5522" b="1" u="sng" spc="-302" dirty="0">
                <a:latin typeface="Tahoma" panose="020B0604030504040204" pitchFamily="34" charset="0"/>
                <a:ea typeface="Tahoma" panose="020B0604030504040204" pitchFamily="34" charset="0"/>
                <a:cs typeface="Tahoma" panose="020B0604030504040204" pitchFamily="34" charset="0"/>
              </a:rPr>
              <a:t>Letters of Recommendation</a:t>
            </a:r>
            <a:endParaRPr lang="en-US" sz="5522" b="1" u="sng" spc="-43" dirty="0">
              <a:latin typeface="Tahoma" panose="020B0604030504040204" pitchFamily="34" charset="0"/>
              <a:ea typeface="Tahoma" panose="020B0604030504040204" pitchFamily="34" charset="0"/>
              <a:cs typeface="Tahoma" panose="020B0604030504040204" pitchFamily="34" charset="0"/>
            </a:endParaRPr>
          </a:p>
        </p:txBody>
      </p:sp>
      <p:pic>
        <p:nvPicPr>
          <p:cNvPr id="8" name="object 6">
            <a:extLst>
              <a:ext uri="{FF2B5EF4-FFF2-40B4-BE49-F238E27FC236}">
                <a16:creationId xmlns:a16="http://schemas.microsoft.com/office/drawing/2014/main" id="{FA04B4C2-E2E3-E7BF-0DDF-8F3C37D7EC1D}"/>
              </a:ext>
            </a:extLst>
          </p:cNvPr>
          <p:cNvPicPr/>
          <p:nvPr/>
        </p:nvPicPr>
        <p:blipFill>
          <a:blip r:embed="rId2" cstate="print"/>
          <a:stretch>
            <a:fillRect/>
          </a:stretch>
        </p:blipFill>
        <p:spPr>
          <a:xfrm>
            <a:off x="609600" y="7541808"/>
            <a:ext cx="241051" cy="306792"/>
          </a:xfrm>
          <a:prstGeom prst="rect">
            <a:avLst/>
          </a:prstGeom>
        </p:spPr>
      </p:pic>
      <p:pic>
        <p:nvPicPr>
          <p:cNvPr id="9" name="object 6">
            <a:extLst>
              <a:ext uri="{FF2B5EF4-FFF2-40B4-BE49-F238E27FC236}">
                <a16:creationId xmlns:a16="http://schemas.microsoft.com/office/drawing/2014/main" id="{9AC4CD15-30D5-5367-9F4B-EFE9A690AE93}"/>
              </a:ext>
            </a:extLst>
          </p:cNvPr>
          <p:cNvPicPr/>
          <p:nvPr/>
        </p:nvPicPr>
        <p:blipFill>
          <a:blip r:embed="rId2" cstate="print"/>
          <a:stretch>
            <a:fillRect/>
          </a:stretch>
        </p:blipFill>
        <p:spPr>
          <a:xfrm>
            <a:off x="609600" y="8456208"/>
            <a:ext cx="241051" cy="306792"/>
          </a:xfrm>
          <a:prstGeom prst="rect">
            <a:avLst/>
          </a:prstGeom>
        </p:spPr>
      </p:pic>
    </p:spTree>
    <p:extLst>
      <p:ext uri="{BB962C8B-B14F-4D97-AF65-F5344CB8AC3E}">
        <p14:creationId xmlns:p14="http://schemas.microsoft.com/office/powerpoint/2010/main" val="2854815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2743200" y="427089"/>
            <a:ext cx="9189521" cy="1715603"/>
          </a:xfrm>
          <a:prstGeom prst="rect">
            <a:avLst/>
          </a:prstGeom>
        </p:spPr>
        <p:txBody>
          <a:bodyPr vert="horz" wrap="square" lIns="0" tIns="73411" rIns="0" bIns="0" rtlCol="0">
            <a:spAutoFit/>
          </a:bodyPr>
          <a:lstStyle/>
          <a:p>
            <a:pPr marL="20638" marR="8766" indent="-20638">
              <a:lnSpc>
                <a:spcPts val="6384"/>
              </a:lnSpc>
              <a:spcBef>
                <a:spcPts val="578"/>
              </a:spcBef>
              <a:tabLst>
                <a:tab pos="2878384" algn="l"/>
              </a:tabLst>
            </a:pPr>
            <a:r>
              <a:rPr sz="5522" u="none" dirty="0"/>
              <a:t>Req.</a:t>
            </a:r>
            <a:r>
              <a:rPr sz="5522" u="none" spc="-164" dirty="0"/>
              <a:t> </a:t>
            </a:r>
            <a:r>
              <a:rPr sz="5522" u="none" spc="-43" dirty="0"/>
              <a:t>2.</a:t>
            </a:r>
            <a:r>
              <a:rPr sz="5522" u="none" dirty="0"/>
              <a:t>	Scout</a:t>
            </a:r>
            <a:r>
              <a:rPr sz="5522" u="none" spc="-224" dirty="0"/>
              <a:t> </a:t>
            </a:r>
            <a:r>
              <a:rPr sz="5522" u="none" dirty="0"/>
              <a:t>Spirit</a:t>
            </a:r>
            <a:r>
              <a:rPr sz="5522" u="none" spc="-216" dirty="0"/>
              <a:t> </a:t>
            </a:r>
            <a:r>
              <a:rPr sz="5522" u="none" dirty="0"/>
              <a:t>Cont.</a:t>
            </a:r>
            <a:r>
              <a:rPr sz="5522" u="none" spc="-216" dirty="0"/>
              <a:t> </a:t>
            </a:r>
            <a:r>
              <a:rPr sz="5522" u="none" spc="-86" dirty="0"/>
              <a:t>- </a:t>
            </a:r>
            <a:r>
              <a:rPr sz="5522" u="none" spc="-17" dirty="0"/>
              <a:t>References</a:t>
            </a:r>
            <a:endParaRPr sz="5522" dirty="0"/>
          </a:p>
        </p:txBody>
      </p:sp>
      <p:pic>
        <p:nvPicPr>
          <p:cNvPr id="10" name="object 10"/>
          <p:cNvPicPr/>
          <p:nvPr/>
        </p:nvPicPr>
        <p:blipFill>
          <a:blip r:embed="rId2" cstate="print"/>
          <a:stretch>
            <a:fillRect/>
          </a:stretch>
        </p:blipFill>
        <p:spPr>
          <a:xfrm>
            <a:off x="381000" y="2913181"/>
            <a:ext cx="241051" cy="262965"/>
          </a:xfrm>
          <a:prstGeom prst="rect">
            <a:avLst/>
          </a:prstGeom>
        </p:spPr>
      </p:pic>
      <p:sp>
        <p:nvSpPr>
          <p:cNvPr id="11" name="object 11"/>
          <p:cNvSpPr txBox="1"/>
          <p:nvPr/>
        </p:nvSpPr>
        <p:spPr>
          <a:xfrm>
            <a:off x="838200" y="2785234"/>
            <a:ext cx="11864718" cy="5848227"/>
          </a:xfrm>
          <a:prstGeom prst="rect">
            <a:avLst/>
          </a:prstGeom>
        </p:spPr>
        <p:txBody>
          <a:bodyPr vert="horz" wrap="square" lIns="0" tIns="83272" rIns="0" bIns="0" rtlCol="0">
            <a:spAutoFit/>
          </a:bodyPr>
          <a:lstStyle/>
          <a:p>
            <a:pPr marL="21914" marR="264062" algn="just">
              <a:lnSpc>
                <a:spcPts val="3278"/>
              </a:lnSpc>
              <a:spcBef>
                <a:spcPts val="656"/>
              </a:spcBef>
              <a:spcAft>
                <a:spcPts val="1800"/>
              </a:spcAft>
            </a:pPr>
            <a:r>
              <a:rPr sz="3200" b="1" dirty="0">
                <a:latin typeface="Tahoma"/>
                <a:cs typeface="Tahoma"/>
              </a:rPr>
              <a:t>The</a:t>
            </a:r>
            <a:r>
              <a:rPr sz="3200" b="1" spc="-147" dirty="0">
                <a:latin typeface="Tahoma"/>
                <a:cs typeface="Tahoma"/>
              </a:rPr>
              <a:t> </a:t>
            </a:r>
            <a:r>
              <a:rPr sz="3200" b="1" dirty="0">
                <a:latin typeface="Tahoma"/>
                <a:cs typeface="Tahoma"/>
              </a:rPr>
              <a:t>Board</a:t>
            </a:r>
            <a:r>
              <a:rPr sz="3200" b="1" spc="-138" dirty="0">
                <a:latin typeface="Tahoma"/>
                <a:cs typeface="Tahoma"/>
              </a:rPr>
              <a:t> </a:t>
            </a:r>
            <a:r>
              <a:rPr sz="3200" b="1" dirty="0">
                <a:latin typeface="Tahoma"/>
                <a:cs typeface="Tahoma"/>
              </a:rPr>
              <a:t>of</a:t>
            </a:r>
            <a:r>
              <a:rPr sz="3200" b="1" spc="-147" dirty="0">
                <a:latin typeface="Tahoma"/>
                <a:cs typeface="Tahoma"/>
              </a:rPr>
              <a:t> </a:t>
            </a:r>
            <a:r>
              <a:rPr sz="3200" b="1" dirty="0">
                <a:latin typeface="Tahoma"/>
                <a:cs typeface="Tahoma"/>
              </a:rPr>
              <a:t>Review</a:t>
            </a:r>
            <a:r>
              <a:rPr sz="3200" b="1" spc="-147" dirty="0">
                <a:latin typeface="Tahoma"/>
                <a:cs typeface="Tahoma"/>
              </a:rPr>
              <a:t> </a:t>
            </a:r>
            <a:r>
              <a:rPr sz="3200" b="1" dirty="0">
                <a:latin typeface="Tahoma"/>
                <a:cs typeface="Tahoma"/>
              </a:rPr>
              <a:t>requests</a:t>
            </a:r>
            <a:r>
              <a:rPr sz="3200" b="1" spc="-138" dirty="0">
                <a:latin typeface="Tahoma"/>
                <a:cs typeface="Tahoma"/>
              </a:rPr>
              <a:t> </a:t>
            </a:r>
            <a:r>
              <a:rPr sz="3200" b="1" dirty="0">
                <a:latin typeface="Tahoma"/>
                <a:cs typeface="Tahoma"/>
              </a:rPr>
              <a:t>reference</a:t>
            </a:r>
            <a:r>
              <a:rPr sz="3200" b="1" spc="-138" dirty="0">
                <a:latin typeface="Tahoma"/>
                <a:cs typeface="Tahoma"/>
              </a:rPr>
              <a:t> </a:t>
            </a:r>
            <a:r>
              <a:rPr sz="3200" b="1" spc="-17" dirty="0">
                <a:latin typeface="Tahoma"/>
                <a:cs typeface="Tahoma"/>
              </a:rPr>
              <a:t>letters </a:t>
            </a:r>
            <a:r>
              <a:rPr sz="3200" b="1" dirty="0">
                <a:latin typeface="Tahoma"/>
                <a:cs typeface="Tahoma"/>
              </a:rPr>
              <a:t>to</a:t>
            </a:r>
            <a:r>
              <a:rPr sz="3200" b="1" spc="-233" dirty="0">
                <a:latin typeface="Tahoma"/>
                <a:cs typeface="Tahoma"/>
              </a:rPr>
              <a:t> </a:t>
            </a:r>
            <a:r>
              <a:rPr sz="3200" b="1" dirty="0">
                <a:latin typeface="Tahoma"/>
                <a:cs typeface="Tahoma"/>
              </a:rPr>
              <a:t>be</a:t>
            </a:r>
            <a:r>
              <a:rPr sz="3200" b="1" spc="-224" dirty="0">
                <a:latin typeface="Tahoma"/>
                <a:cs typeface="Tahoma"/>
              </a:rPr>
              <a:t> </a:t>
            </a:r>
            <a:r>
              <a:rPr sz="3200" b="1" dirty="0">
                <a:latin typeface="Tahoma"/>
                <a:cs typeface="Tahoma"/>
              </a:rPr>
              <a:t>provided</a:t>
            </a:r>
            <a:r>
              <a:rPr sz="3200" b="1" spc="-224" dirty="0">
                <a:latin typeface="Tahoma"/>
                <a:cs typeface="Tahoma"/>
              </a:rPr>
              <a:t> </a:t>
            </a:r>
            <a:r>
              <a:rPr sz="3200" b="1" dirty="0">
                <a:latin typeface="Tahoma"/>
                <a:cs typeface="Tahoma"/>
              </a:rPr>
              <a:t>by</a:t>
            </a:r>
            <a:r>
              <a:rPr sz="3200" b="1" spc="-78" dirty="0">
                <a:latin typeface="Tahoma"/>
                <a:cs typeface="Tahoma"/>
              </a:rPr>
              <a:t> </a:t>
            </a:r>
            <a:r>
              <a:rPr sz="3200" b="1" dirty="0">
                <a:latin typeface="Tahoma"/>
                <a:cs typeface="Tahoma"/>
              </a:rPr>
              <a:t>the</a:t>
            </a:r>
            <a:r>
              <a:rPr sz="3200" b="1" spc="17" dirty="0">
                <a:latin typeface="Tahoma"/>
                <a:cs typeface="Tahoma"/>
              </a:rPr>
              <a:t> </a:t>
            </a:r>
            <a:r>
              <a:rPr sz="3200" b="1" dirty="0">
                <a:latin typeface="Tahoma"/>
                <a:cs typeface="Tahoma"/>
              </a:rPr>
              <a:t>unit</a:t>
            </a:r>
            <a:r>
              <a:rPr sz="3200" b="1" spc="9" dirty="0">
                <a:latin typeface="Tahoma"/>
                <a:cs typeface="Tahoma"/>
              </a:rPr>
              <a:t> </a:t>
            </a:r>
            <a:r>
              <a:rPr sz="3200" b="1" spc="-164" dirty="0">
                <a:latin typeface="Tahoma"/>
                <a:cs typeface="Tahoma"/>
              </a:rPr>
              <a:t>leader</a:t>
            </a:r>
            <a:r>
              <a:rPr sz="3200" b="1" spc="-60" dirty="0">
                <a:latin typeface="Tahoma"/>
                <a:cs typeface="Tahoma"/>
              </a:rPr>
              <a:t> </a:t>
            </a:r>
            <a:r>
              <a:rPr lang="en-US" sz="3200" b="1" spc="95" dirty="0">
                <a:uFill>
                  <a:solidFill>
                    <a:srgbClr val="000000"/>
                  </a:solidFill>
                </a:uFill>
                <a:latin typeface="Tahoma"/>
                <a:cs typeface="Tahoma"/>
              </a:rPr>
              <a:t>to the Eagle Board Chair.</a:t>
            </a:r>
            <a:endParaRPr sz="3200" dirty="0">
              <a:latin typeface="Tahoma"/>
              <a:cs typeface="Tahoma"/>
            </a:endParaRPr>
          </a:p>
          <a:p>
            <a:pPr marL="21914" marR="146823">
              <a:lnSpc>
                <a:spcPct val="87200"/>
              </a:lnSpc>
              <a:spcAft>
                <a:spcPts val="1800"/>
              </a:spcAft>
            </a:pPr>
            <a:r>
              <a:rPr lang="en-US" sz="3200" b="1" i="0" u="none" strike="noStrike" baseline="0" dirty="0">
                <a:solidFill>
                  <a:srgbClr val="211D1E"/>
                </a:solidFill>
                <a:latin typeface="Tahoma" panose="020B0604030504040204" pitchFamily="34" charset="0"/>
                <a:ea typeface="Tahoma" panose="020B0604030504040204" pitchFamily="34" charset="0"/>
                <a:cs typeface="Tahoma" panose="020B0604030504040204" pitchFamily="34" charset="0"/>
              </a:rPr>
              <a:t>The Scout is responsible for requesting references from the four people listed on the application—this is a valuable life skill. Electronic submissions are allowed but confidentiality must be maintained.</a:t>
            </a:r>
          </a:p>
          <a:p>
            <a:pPr marL="21914" marR="146823">
              <a:lnSpc>
                <a:spcPct val="87200"/>
              </a:lnSpc>
              <a:spcAft>
                <a:spcPts val="1800"/>
              </a:spcAft>
            </a:pPr>
            <a:r>
              <a:rPr lang="en-US" sz="3200" b="1" i="0" u="none" strike="noStrike" baseline="0" dirty="0">
                <a:solidFill>
                  <a:srgbClr val="211D1E"/>
                </a:solidFill>
                <a:latin typeface="Tahoma" panose="020B0604030504040204" pitchFamily="34" charset="0"/>
                <a:ea typeface="Tahoma" panose="020B0604030504040204" pitchFamily="34" charset="0"/>
                <a:cs typeface="Tahoma" panose="020B0604030504040204" pitchFamily="34" charset="0"/>
              </a:rPr>
              <a:t>Requested references should be sent to a designated unit leader (SM or AC) in advance of the Eagle Board of Review</a:t>
            </a:r>
            <a:endParaRPr sz="3200" b="1" dirty="0">
              <a:latin typeface="Tahoma"/>
              <a:cs typeface="Tahoma"/>
            </a:endParaRPr>
          </a:p>
          <a:p>
            <a:pPr marL="21914" marR="8766">
              <a:lnSpc>
                <a:spcPct val="83200"/>
              </a:lnSpc>
              <a:spcAft>
                <a:spcPts val="1800"/>
              </a:spcAft>
            </a:pPr>
            <a:r>
              <a:rPr sz="3200" b="1" spc="-129" dirty="0">
                <a:uFill>
                  <a:solidFill>
                    <a:srgbClr val="000000"/>
                  </a:solidFill>
                </a:uFill>
                <a:latin typeface="Tahoma"/>
                <a:cs typeface="Tahoma"/>
              </a:rPr>
              <a:t>Although</a:t>
            </a:r>
            <a:r>
              <a:rPr sz="3200" b="1" spc="-104" dirty="0">
                <a:uFill>
                  <a:solidFill>
                    <a:srgbClr val="000000"/>
                  </a:solidFill>
                </a:uFill>
                <a:latin typeface="Tahoma"/>
                <a:cs typeface="Tahoma"/>
              </a:rPr>
              <a:t> </a:t>
            </a:r>
            <a:r>
              <a:rPr sz="3200" b="1" spc="-78" dirty="0">
                <a:uFill>
                  <a:solidFill>
                    <a:srgbClr val="000000"/>
                  </a:solidFill>
                </a:uFill>
                <a:latin typeface="Tahoma"/>
                <a:cs typeface="Tahoma"/>
              </a:rPr>
              <a:t>the </a:t>
            </a:r>
            <a:r>
              <a:rPr sz="3200" b="1" spc="-121" dirty="0">
                <a:uFill>
                  <a:solidFill>
                    <a:srgbClr val="000000"/>
                  </a:solidFill>
                </a:uFill>
                <a:latin typeface="Tahoma"/>
                <a:cs typeface="Tahoma"/>
              </a:rPr>
              <a:t>Scout</a:t>
            </a:r>
            <a:r>
              <a:rPr sz="3200" b="1" spc="-86" dirty="0">
                <a:uFill>
                  <a:solidFill>
                    <a:srgbClr val="000000"/>
                  </a:solidFill>
                </a:uFill>
                <a:latin typeface="Tahoma"/>
                <a:cs typeface="Tahoma"/>
              </a:rPr>
              <a:t> </a:t>
            </a:r>
            <a:r>
              <a:rPr sz="3200" b="1" spc="-164" dirty="0">
                <a:uFill>
                  <a:solidFill>
                    <a:srgbClr val="000000"/>
                  </a:solidFill>
                </a:uFill>
                <a:latin typeface="Tahoma"/>
                <a:cs typeface="Tahoma"/>
              </a:rPr>
              <a:t>may</a:t>
            </a:r>
            <a:r>
              <a:rPr sz="3200" b="1" spc="-78" dirty="0">
                <a:uFill>
                  <a:solidFill>
                    <a:srgbClr val="000000"/>
                  </a:solidFill>
                </a:uFill>
                <a:latin typeface="Tahoma"/>
                <a:cs typeface="Tahoma"/>
              </a:rPr>
              <a:t> </a:t>
            </a:r>
            <a:r>
              <a:rPr sz="3200" b="1" spc="-95" dirty="0">
                <a:uFill>
                  <a:solidFill>
                    <a:srgbClr val="000000"/>
                  </a:solidFill>
                </a:uFill>
                <a:latin typeface="Tahoma"/>
                <a:cs typeface="Tahoma"/>
              </a:rPr>
              <a:t>assist</a:t>
            </a:r>
            <a:r>
              <a:rPr sz="3200" b="1" spc="-86" dirty="0">
                <a:uFill>
                  <a:solidFill>
                    <a:srgbClr val="000000"/>
                  </a:solidFill>
                </a:uFill>
                <a:latin typeface="Tahoma"/>
                <a:cs typeface="Tahoma"/>
              </a:rPr>
              <a:t> </a:t>
            </a:r>
            <a:r>
              <a:rPr sz="3200" b="1" spc="-104" dirty="0">
                <a:uFill>
                  <a:solidFill>
                    <a:srgbClr val="000000"/>
                  </a:solidFill>
                </a:uFill>
                <a:latin typeface="Tahoma"/>
                <a:cs typeface="Tahoma"/>
              </a:rPr>
              <a:t>with</a:t>
            </a:r>
            <a:r>
              <a:rPr sz="3200" b="1" spc="-86" dirty="0">
                <a:uFill>
                  <a:solidFill>
                    <a:srgbClr val="000000"/>
                  </a:solidFill>
                </a:uFill>
                <a:latin typeface="Tahoma"/>
                <a:cs typeface="Tahoma"/>
              </a:rPr>
              <a:t> </a:t>
            </a:r>
            <a:r>
              <a:rPr sz="3200" b="1" spc="-121" dirty="0">
                <a:uFill>
                  <a:solidFill>
                    <a:srgbClr val="000000"/>
                  </a:solidFill>
                </a:uFill>
                <a:latin typeface="Tahoma"/>
                <a:cs typeface="Tahoma"/>
              </a:rPr>
              <a:t>any</a:t>
            </a:r>
            <a:r>
              <a:rPr sz="3200" b="1" spc="-95" dirty="0">
                <a:uFill>
                  <a:solidFill>
                    <a:srgbClr val="000000"/>
                  </a:solidFill>
                </a:uFill>
                <a:latin typeface="Tahoma"/>
                <a:cs typeface="Tahoma"/>
              </a:rPr>
              <a:t> </a:t>
            </a:r>
            <a:r>
              <a:rPr sz="3200" b="1" spc="-17" dirty="0">
                <a:uFill>
                  <a:solidFill>
                    <a:srgbClr val="000000"/>
                  </a:solidFill>
                </a:uFill>
                <a:latin typeface="Tahoma"/>
                <a:cs typeface="Tahoma"/>
              </a:rPr>
              <a:t>contacts</a:t>
            </a:r>
            <a:r>
              <a:rPr sz="3200" b="1" spc="-17" dirty="0">
                <a:latin typeface="Tahoma"/>
                <a:cs typeface="Tahoma"/>
              </a:rPr>
              <a:t> </a:t>
            </a:r>
            <a:r>
              <a:rPr sz="3200" b="1" spc="-95" dirty="0">
                <a:uFill>
                  <a:solidFill>
                    <a:srgbClr val="000000"/>
                  </a:solidFill>
                </a:uFill>
                <a:latin typeface="Tahoma"/>
                <a:cs typeface="Tahoma"/>
              </a:rPr>
              <a:t>that</a:t>
            </a:r>
            <a:r>
              <a:rPr sz="3200" b="1" spc="-155" dirty="0">
                <a:uFill>
                  <a:solidFill>
                    <a:srgbClr val="000000"/>
                  </a:solidFill>
                </a:uFill>
                <a:latin typeface="Tahoma"/>
                <a:cs typeface="Tahoma"/>
              </a:rPr>
              <a:t> </a:t>
            </a:r>
            <a:r>
              <a:rPr sz="3200" b="1" spc="-86" dirty="0">
                <a:uFill>
                  <a:solidFill>
                    <a:srgbClr val="000000"/>
                  </a:solidFill>
                </a:uFill>
                <a:latin typeface="Tahoma"/>
                <a:cs typeface="Tahoma"/>
              </a:rPr>
              <a:t>do</a:t>
            </a:r>
            <a:r>
              <a:rPr sz="3200" b="1" spc="-155" dirty="0">
                <a:uFill>
                  <a:solidFill>
                    <a:srgbClr val="000000"/>
                  </a:solidFill>
                </a:uFill>
                <a:latin typeface="Tahoma"/>
                <a:cs typeface="Tahoma"/>
              </a:rPr>
              <a:t> </a:t>
            </a:r>
            <a:r>
              <a:rPr sz="3200" b="1" spc="-86" dirty="0">
                <a:uFill>
                  <a:solidFill>
                    <a:srgbClr val="000000"/>
                  </a:solidFill>
                </a:uFill>
                <a:latin typeface="Tahoma"/>
                <a:cs typeface="Tahoma"/>
              </a:rPr>
              <a:t>not</a:t>
            </a:r>
            <a:r>
              <a:rPr sz="3200" b="1" spc="-155" dirty="0">
                <a:uFill>
                  <a:solidFill>
                    <a:srgbClr val="000000"/>
                  </a:solidFill>
                </a:uFill>
                <a:latin typeface="Tahoma"/>
                <a:cs typeface="Tahoma"/>
              </a:rPr>
              <a:t> </a:t>
            </a:r>
            <a:r>
              <a:rPr sz="3200" b="1" spc="-121" dirty="0">
                <a:uFill>
                  <a:solidFill>
                    <a:srgbClr val="000000"/>
                  </a:solidFill>
                </a:uFill>
                <a:latin typeface="Tahoma"/>
                <a:cs typeface="Tahoma"/>
              </a:rPr>
              <a:t>respond, </a:t>
            </a:r>
            <a:r>
              <a:rPr sz="3200" b="1" dirty="0">
                <a:uFill>
                  <a:solidFill>
                    <a:srgbClr val="000000"/>
                  </a:solidFill>
                </a:uFill>
                <a:latin typeface="Tahoma"/>
                <a:cs typeface="Tahoma"/>
              </a:rPr>
              <a:t>it</a:t>
            </a:r>
            <a:r>
              <a:rPr sz="3200" b="1" spc="-164" dirty="0">
                <a:uFill>
                  <a:solidFill>
                    <a:srgbClr val="000000"/>
                  </a:solidFill>
                </a:uFill>
                <a:latin typeface="Tahoma"/>
                <a:cs typeface="Tahoma"/>
              </a:rPr>
              <a:t> </a:t>
            </a:r>
            <a:r>
              <a:rPr sz="3200" b="1" dirty="0">
                <a:uFill>
                  <a:solidFill>
                    <a:srgbClr val="000000"/>
                  </a:solidFill>
                </a:uFill>
                <a:latin typeface="Tahoma"/>
                <a:cs typeface="Tahoma"/>
              </a:rPr>
              <a:t>is</a:t>
            </a:r>
            <a:r>
              <a:rPr sz="3200" b="1" spc="-138" dirty="0">
                <a:uFill>
                  <a:solidFill>
                    <a:srgbClr val="000000"/>
                  </a:solidFill>
                </a:uFill>
                <a:latin typeface="Tahoma"/>
                <a:cs typeface="Tahoma"/>
              </a:rPr>
              <a:t> </a:t>
            </a:r>
            <a:r>
              <a:rPr sz="3200" b="1" spc="-69" dirty="0">
                <a:uFill>
                  <a:solidFill>
                    <a:srgbClr val="000000"/>
                  </a:solidFill>
                </a:uFill>
                <a:latin typeface="Tahoma"/>
                <a:cs typeface="Tahoma"/>
              </a:rPr>
              <a:t>the</a:t>
            </a:r>
            <a:r>
              <a:rPr sz="3200" b="1" spc="-147" dirty="0">
                <a:uFill>
                  <a:solidFill>
                    <a:srgbClr val="000000"/>
                  </a:solidFill>
                </a:uFill>
                <a:latin typeface="Tahoma"/>
                <a:cs typeface="Tahoma"/>
              </a:rPr>
              <a:t> </a:t>
            </a:r>
            <a:r>
              <a:rPr sz="3200" b="1" spc="-104" dirty="0">
                <a:uFill>
                  <a:solidFill>
                    <a:srgbClr val="000000"/>
                  </a:solidFill>
                </a:uFill>
                <a:latin typeface="Tahoma"/>
                <a:cs typeface="Tahoma"/>
              </a:rPr>
              <a:t>responsibility</a:t>
            </a:r>
            <a:r>
              <a:rPr sz="3200" b="1" spc="-138" dirty="0">
                <a:uFill>
                  <a:solidFill>
                    <a:srgbClr val="000000"/>
                  </a:solidFill>
                </a:uFill>
                <a:latin typeface="Tahoma"/>
                <a:cs typeface="Tahoma"/>
              </a:rPr>
              <a:t> </a:t>
            </a:r>
            <a:r>
              <a:rPr sz="3200" b="1" spc="-52" dirty="0">
                <a:uFill>
                  <a:solidFill>
                    <a:srgbClr val="000000"/>
                  </a:solidFill>
                </a:uFill>
                <a:latin typeface="Tahoma"/>
                <a:cs typeface="Tahoma"/>
              </a:rPr>
              <a:t>of</a:t>
            </a:r>
            <a:r>
              <a:rPr sz="3200" b="1" spc="-147" dirty="0">
                <a:uFill>
                  <a:solidFill>
                    <a:srgbClr val="000000"/>
                  </a:solidFill>
                </a:uFill>
                <a:latin typeface="Tahoma"/>
                <a:cs typeface="Tahoma"/>
              </a:rPr>
              <a:t> </a:t>
            </a:r>
            <a:r>
              <a:rPr sz="3200" b="1" spc="-43" dirty="0">
                <a:uFill>
                  <a:solidFill>
                    <a:srgbClr val="000000"/>
                  </a:solidFill>
                </a:uFill>
                <a:latin typeface="Tahoma"/>
                <a:cs typeface="Tahoma"/>
              </a:rPr>
              <a:t>the</a:t>
            </a:r>
            <a:r>
              <a:rPr lang="en-US" sz="3200" dirty="0">
                <a:latin typeface="Tahoma"/>
                <a:cs typeface="Tahoma"/>
              </a:rPr>
              <a:t> </a:t>
            </a:r>
            <a:r>
              <a:rPr sz="3200" b="1" spc="-95" dirty="0">
                <a:uFill>
                  <a:solidFill>
                    <a:srgbClr val="000000"/>
                  </a:solidFill>
                </a:uFill>
                <a:latin typeface="Tahoma"/>
                <a:cs typeface="Tahoma"/>
              </a:rPr>
              <a:t>unit</a:t>
            </a:r>
            <a:r>
              <a:rPr sz="3200" b="1" spc="-138" dirty="0">
                <a:uFill>
                  <a:solidFill>
                    <a:srgbClr val="000000"/>
                  </a:solidFill>
                </a:uFill>
                <a:latin typeface="Tahoma"/>
                <a:cs typeface="Tahoma"/>
              </a:rPr>
              <a:t> </a:t>
            </a:r>
            <a:r>
              <a:rPr sz="3200" b="1" spc="-52" dirty="0">
                <a:uFill>
                  <a:solidFill>
                    <a:srgbClr val="000000"/>
                  </a:solidFill>
                </a:uFill>
                <a:latin typeface="Tahoma"/>
                <a:cs typeface="Tahoma"/>
              </a:rPr>
              <a:t>to</a:t>
            </a:r>
            <a:r>
              <a:rPr sz="3200" b="1" spc="-121" dirty="0">
                <a:uFill>
                  <a:solidFill>
                    <a:srgbClr val="000000"/>
                  </a:solidFill>
                </a:uFill>
                <a:latin typeface="Tahoma"/>
                <a:cs typeface="Tahoma"/>
              </a:rPr>
              <a:t> </a:t>
            </a:r>
            <a:r>
              <a:rPr sz="3200" b="1" spc="-129" dirty="0">
                <a:uFill>
                  <a:solidFill>
                    <a:srgbClr val="000000"/>
                  </a:solidFill>
                </a:uFill>
                <a:latin typeface="Tahoma"/>
                <a:cs typeface="Tahoma"/>
              </a:rPr>
              <a:t>follow-</a:t>
            </a:r>
            <a:r>
              <a:rPr sz="3200" b="1" spc="-95" dirty="0">
                <a:uFill>
                  <a:solidFill>
                    <a:srgbClr val="000000"/>
                  </a:solidFill>
                </a:uFill>
                <a:latin typeface="Tahoma"/>
                <a:cs typeface="Tahoma"/>
              </a:rPr>
              <a:t>up,</a:t>
            </a:r>
            <a:r>
              <a:rPr sz="3200" b="1" spc="-129" dirty="0">
                <a:uFill>
                  <a:solidFill>
                    <a:srgbClr val="000000"/>
                  </a:solidFill>
                </a:uFill>
                <a:latin typeface="Tahoma"/>
                <a:cs typeface="Tahoma"/>
              </a:rPr>
              <a:t> </a:t>
            </a:r>
            <a:r>
              <a:rPr sz="3200" b="1" spc="-95" dirty="0">
                <a:uFill>
                  <a:solidFill>
                    <a:srgbClr val="000000"/>
                  </a:solidFill>
                </a:uFill>
                <a:latin typeface="Tahoma"/>
                <a:cs typeface="Tahoma"/>
              </a:rPr>
              <a:t>not</a:t>
            </a:r>
            <a:r>
              <a:rPr sz="3200" b="1" spc="-129" dirty="0">
                <a:uFill>
                  <a:solidFill>
                    <a:srgbClr val="000000"/>
                  </a:solidFill>
                </a:uFill>
                <a:latin typeface="Tahoma"/>
                <a:cs typeface="Tahoma"/>
              </a:rPr>
              <a:t> </a:t>
            </a:r>
            <a:r>
              <a:rPr sz="3200" b="1" spc="-78" dirty="0">
                <a:uFill>
                  <a:solidFill>
                    <a:srgbClr val="000000"/>
                  </a:solidFill>
                </a:uFill>
                <a:latin typeface="Tahoma"/>
                <a:cs typeface="Tahoma"/>
              </a:rPr>
              <a:t>the</a:t>
            </a:r>
            <a:r>
              <a:rPr sz="3200" b="1" spc="-129" dirty="0">
                <a:uFill>
                  <a:solidFill>
                    <a:srgbClr val="000000"/>
                  </a:solidFill>
                </a:uFill>
                <a:latin typeface="Tahoma"/>
                <a:cs typeface="Tahoma"/>
              </a:rPr>
              <a:t> </a:t>
            </a:r>
            <a:r>
              <a:rPr sz="3200" b="1" spc="-17" dirty="0">
                <a:uFill>
                  <a:solidFill>
                    <a:srgbClr val="000000"/>
                  </a:solidFill>
                </a:uFill>
                <a:latin typeface="Tahoma"/>
                <a:cs typeface="Tahoma"/>
              </a:rPr>
              <a:t>Scout’s</a:t>
            </a:r>
            <a:endParaRPr sz="3200" dirty="0">
              <a:latin typeface="Tahoma"/>
              <a:cs typeface="Tahoma"/>
            </a:endParaRPr>
          </a:p>
        </p:txBody>
      </p:sp>
      <p:pic>
        <p:nvPicPr>
          <p:cNvPr id="12" name="object 12"/>
          <p:cNvPicPr/>
          <p:nvPr/>
        </p:nvPicPr>
        <p:blipFill>
          <a:blip r:embed="rId2" cstate="print"/>
          <a:stretch>
            <a:fillRect/>
          </a:stretch>
        </p:blipFill>
        <p:spPr>
          <a:xfrm>
            <a:off x="381000" y="4004235"/>
            <a:ext cx="241051" cy="262965"/>
          </a:xfrm>
          <a:prstGeom prst="rect">
            <a:avLst/>
          </a:prstGeom>
        </p:spPr>
      </p:pic>
      <p:sp>
        <p:nvSpPr>
          <p:cNvPr id="13" name="Slide Number Placeholder 12">
            <a:extLst>
              <a:ext uri="{FF2B5EF4-FFF2-40B4-BE49-F238E27FC236}">
                <a16:creationId xmlns:a16="http://schemas.microsoft.com/office/drawing/2014/main" id="{F99FA52B-CDCB-0508-A8A9-E98BB31BE55F}"/>
              </a:ext>
            </a:extLst>
          </p:cNvPr>
          <p:cNvSpPr>
            <a:spLocks noGrp="1"/>
          </p:cNvSpPr>
          <p:nvPr>
            <p:ph type="sldNum" sz="quarter" idx="7"/>
          </p:nvPr>
        </p:nvSpPr>
        <p:spPr/>
        <p:txBody>
          <a:bodyPr/>
          <a:lstStyle/>
          <a:p>
            <a:fld id="{B6F15528-21DE-4FAA-801E-634DDDAF4B2B}" type="slidenum">
              <a:rPr lang="en-US" smtClean="0"/>
              <a:t>13</a:t>
            </a:fld>
            <a:endParaRPr lang="en-US"/>
          </a:p>
        </p:txBody>
      </p:sp>
      <p:pic>
        <p:nvPicPr>
          <p:cNvPr id="14" name="object 12">
            <a:extLst>
              <a:ext uri="{FF2B5EF4-FFF2-40B4-BE49-F238E27FC236}">
                <a16:creationId xmlns:a16="http://schemas.microsoft.com/office/drawing/2014/main" id="{DBAF5BA0-A58A-04F5-2BA8-F97385BFEE4F}"/>
              </a:ext>
            </a:extLst>
          </p:cNvPr>
          <p:cNvPicPr/>
          <p:nvPr/>
        </p:nvPicPr>
        <p:blipFill>
          <a:blip r:embed="rId2" cstate="print"/>
          <a:stretch>
            <a:fillRect/>
          </a:stretch>
        </p:blipFill>
        <p:spPr>
          <a:xfrm>
            <a:off x="420757" y="5985435"/>
            <a:ext cx="241051" cy="262965"/>
          </a:xfrm>
          <a:prstGeom prst="rect">
            <a:avLst/>
          </a:prstGeom>
        </p:spPr>
      </p:pic>
      <p:pic>
        <p:nvPicPr>
          <p:cNvPr id="15" name="object 12">
            <a:extLst>
              <a:ext uri="{FF2B5EF4-FFF2-40B4-BE49-F238E27FC236}">
                <a16:creationId xmlns:a16="http://schemas.microsoft.com/office/drawing/2014/main" id="{577A3BC5-E8F0-0928-B9CF-0FB4D9E24840}"/>
              </a:ext>
            </a:extLst>
          </p:cNvPr>
          <p:cNvPicPr/>
          <p:nvPr/>
        </p:nvPicPr>
        <p:blipFill>
          <a:blip r:embed="rId2" cstate="print"/>
          <a:stretch>
            <a:fillRect/>
          </a:stretch>
        </p:blipFill>
        <p:spPr>
          <a:xfrm>
            <a:off x="418621" y="7391400"/>
            <a:ext cx="241051" cy="2629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302551" y="3771061"/>
            <a:ext cx="241049" cy="306792"/>
          </a:xfrm>
          <a:prstGeom prst="rect">
            <a:avLst/>
          </a:prstGeom>
        </p:spPr>
      </p:pic>
      <p:pic>
        <p:nvPicPr>
          <p:cNvPr id="4" name="object 4"/>
          <p:cNvPicPr/>
          <p:nvPr/>
        </p:nvPicPr>
        <p:blipFill>
          <a:blip r:embed="rId2" cstate="print"/>
          <a:stretch>
            <a:fillRect/>
          </a:stretch>
        </p:blipFill>
        <p:spPr>
          <a:xfrm>
            <a:off x="1302551" y="4450386"/>
            <a:ext cx="241049" cy="306792"/>
          </a:xfrm>
          <a:prstGeom prst="rect">
            <a:avLst/>
          </a:prstGeom>
        </p:spPr>
      </p:pic>
      <p:pic>
        <p:nvPicPr>
          <p:cNvPr id="5" name="object 5"/>
          <p:cNvPicPr/>
          <p:nvPr/>
        </p:nvPicPr>
        <p:blipFill>
          <a:blip r:embed="rId2" cstate="print"/>
          <a:stretch>
            <a:fillRect/>
          </a:stretch>
        </p:blipFill>
        <p:spPr>
          <a:xfrm>
            <a:off x="1302551" y="5129712"/>
            <a:ext cx="241049" cy="306792"/>
          </a:xfrm>
          <a:prstGeom prst="rect">
            <a:avLst/>
          </a:prstGeom>
        </p:spPr>
      </p:pic>
      <p:pic>
        <p:nvPicPr>
          <p:cNvPr id="6" name="object 6"/>
          <p:cNvPicPr/>
          <p:nvPr/>
        </p:nvPicPr>
        <p:blipFill>
          <a:blip r:embed="rId2" cstate="print"/>
          <a:stretch>
            <a:fillRect/>
          </a:stretch>
        </p:blipFill>
        <p:spPr>
          <a:xfrm>
            <a:off x="1302551" y="5830951"/>
            <a:ext cx="241049" cy="306792"/>
          </a:xfrm>
          <a:prstGeom prst="rect">
            <a:avLst/>
          </a:prstGeom>
        </p:spPr>
      </p:pic>
      <p:pic>
        <p:nvPicPr>
          <p:cNvPr id="7" name="object 7"/>
          <p:cNvPicPr/>
          <p:nvPr/>
        </p:nvPicPr>
        <p:blipFill>
          <a:blip r:embed="rId2" cstate="print"/>
          <a:stretch>
            <a:fillRect/>
          </a:stretch>
        </p:blipFill>
        <p:spPr>
          <a:xfrm>
            <a:off x="1302551" y="6510276"/>
            <a:ext cx="241049" cy="306792"/>
          </a:xfrm>
          <a:prstGeom prst="rect">
            <a:avLst/>
          </a:prstGeom>
        </p:spPr>
      </p:pic>
      <p:pic>
        <p:nvPicPr>
          <p:cNvPr id="8" name="object 8"/>
          <p:cNvPicPr/>
          <p:nvPr/>
        </p:nvPicPr>
        <p:blipFill>
          <a:blip r:embed="rId2" cstate="print"/>
          <a:stretch>
            <a:fillRect/>
          </a:stretch>
        </p:blipFill>
        <p:spPr>
          <a:xfrm>
            <a:off x="754707" y="7715529"/>
            <a:ext cx="241051" cy="306792"/>
          </a:xfrm>
          <a:prstGeom prst="rect">
            <a:avLst/>
          </a:prstGeom>
        </p:spPr>
      </p:pic>
      <p:pic>
        <p:nvPicPr>
          <p:cNvPr id="9" name="object 9"/>
          <p:cNvPicPr/>
          <p:nvPr/>
        </p:nvPicPr>
        <p:blipFill>
          <a:blip r:embed="rId2" cstate="print"/>
          <a:stretch>
            <a:fillRect/>
          </a:stretch>
        </p:blipFill>
        <p:spPr>
          <a:xfrm>
            <a:off x="754707" y="8394855"/>
            <a:ext cx="241051" cy="306792"/>
          </a:xfrm>
          <a:prstGeom prst="rect">
            <a:avLst/>
          </a:prstGeom>
        </p:spPr>
      </p:pic>
      <p:pic>
        <p:nvPicPr>
          <p:cNvPr id="10" name="object 10"/>
          <p:cNvPicPr/>
          <p:nvPr/>
        </p:nvPicPr>
        <p:blipFill>
          <a:blip r:embed="rId3" cstate="print"/>
          <a:stretch>
            <a:fillRect/>
          </a:stretch>
        </p:blipFill>
        <p:spPr>
          <a:xfrm>
            <a:off x="2531472" y="550909"/>
            <a:ext cx="8130869" cy="1535714"/>
          </a:xfrm>
          <a:prstGeom prst="rect">
            <a:avLst/>
          </a:prstGeom>
        </p:spPr>
      </p:pic>
      <p:sp>
        <p:nvSpPr>
          <p:cNvPr id="11" name="object 11"/>
          <p:cNvSpPr txBox="1">
            <a:spLocks noGrp="1"/>
          </p:cNvSpPr>
          <p:nvPr>
            <p:ph type="title"/>
          </p:nvPr>
        </p:nvSpPr>
        <p:spPr>
          <a:xfrm>
            <a:off x="2940047" y="727098"/>
            <a:ext cx="7264400" cy="871912"/>
          </a:xfrm>
          <a:prstGeom prst="rect">
            <a:avLst/>
          </a:prstGeom>
        </p:spPr>
        <p:txBody>
          <a:bodyPr vert="horz" wrap="square" lIns="0" tIns="21914" rIns="0" bIns="0" rtlCol="0">
            <a:spAutoFit/>
          </a:bodyPr>
          <a:lstStyle/>
          <a:p>
            <a:pPr marL="21914">
              <a:spcBef>
                <a:spcPts val="173"/>
              </a:spcBef>
              <a:tabLst>
                <a:tab pos="5422582" algn="l"/>
              </a:tabLst>
            </a:pPr>
            <a:r>
              <a:rPr sz="5522" u="none" spc="-17" dirty="0"/>
              <a:t>Requirement</a:t>
            </a:r>
            <a:r>
              <a:rPr sz="5522" u="none" spc="-302" dirty="0"/>
              <a:t> </a:t>
            </a:r>
            <a:r>
              <a:rPr sz="5522" u="none" spc="-43" dirty="0"/>
              <a:t>3.</a:t>
            </a:r>
            <a:r>
              <a:rPr sz="5522" u="none" dirty="0"/>
              <a:t>	</a:t>
            </a:r>
            <a:r>
              <a:rPr sz="5522" u="none" spc="-17" dirty="0"/>
              <a:t>Skills</a:t>
            </a:r>
            <a:endParaRPr sz="5522" dirty="0"/>
          </a:p>
        </p:txBody>
      </p:sp>
      <p:sp>
        <p:nvSpPr>
          <p:cNvPr id="12" name="object 12"/>
          <p:cNvSpPr txBox="1"/>
          <p:nvPr/>
        </p:nvSpPr>
        <p:spPr>
          <a:xfrm>
            <a:off x="710880" y="1682535"/>
            <a:ext cx="12283737" cy="7082459"/>
          </a:xfrm>
          <a:prstGeom prst="rect">
            <a:avLst/>
          </a:prstGeom>
        </p:spPr>
        <p:txBody>
          <a:bodyPr vert="horz" wrap="square" lIns="0" tIns="21914" rIns="0" bIns="0" rtlCol="0">
            <a:spAutoFit/>
          </a:bodyPr>
          <a:lstStyle/>
          <a:p>
            <a:pPr marL="2069763" marR="142440" algn="just">
              <a:lnSpc>
                <a:spcPct val="135000"/>
              </a:lnSpc>
              <a:spcBef>
                <a:spcPts val="173"/>
              </a:spcBef>
            </a:pPr>
            <a:r>
              <a:rPr sz="2761" b="1" dirty="0">
                <a:solidFill>
                  <a:srgbClr val="0000FF"/>
                </a:solidFill>
                <a:latin typeface="Tahoma"/>
                <a:cs typeface="Tahoma"/>
              </a:rPr>
              <a:t>Earn</a:t>
            </a:r>
            <a:r>
              <a:rPr sz="2761" b="1" spc="26" dirty="0">
                <a:solidFill>
                  <a:srgbClr val="0000FF"/>
                </a:solidFill>
                <a:latin typeface="Tahoma"/>
                <a:cs typeface="Tahoma"/>
              </a:rPr>
              <a:t> </a:t>
            </a:r>
            <a:r>
              <a:rPr sz="2761" b="1" dirty="0">
                <a:solidFill>
                  <a:srgbClr val="0000FF"/>
                </a:solidFill>
                <a:latin typeface="Tahoma"/>
                <a:cs typeface="Tahoma"/>
              </a:rPr>
              <a:t>a</a:t>
            </a:r>
            <a:r>
              <a:rPr sz="2761" b="1" spc="43" dirty="0">
                <a:solidFill>
                  <a:srgbClr val="0000FF"/>
                </a:solidFill>
                <a:latin typeface="Tahoma"/>
                <a:cs typeface="Tahoma"/>
              </a:rPr>
              <a:t> </a:t>
            </a:r>
            <a:r>
              <a:rPr sz="2761" b="1" dirty="0">
                <a:solidFill>
                  <a:srgbClr val="0000FF"/>
                </a:solidFill>
                <a:latin typeface="Tahoma"/>
                <a:cs typeface="Tahoma"/>
              </a:rPr>
              <a:t>total</a:t>
            </a:r>
            <a:r>
              <a:rPr sz="2761" b="1" spc="26" dirty="0">
                <a:solidFill>
                  <a:srgbClr val="0000FF"/>
                </a:solidFill>
                <a:latin typeface="Tahoma"/>
                <a:cs typeface="Tahoma"/>
              </a:rPr>
              <a:t> </a:t>
            </a:r>
            <a:r>
              <a:rPr sz="2761" b="1" dirty="0">
                <a:solidFill>
                  <a:srgbClr val="0000FF"/>
                </a:solidFill>
                <a:latin typeface="Tahoma"/>
                <a:cs typeface="Tahoma"/>
              </a:rPr>
              <a:t>of</a:t>
            </a:r>
            <a:r>
              <a:rPr sz="2761" b="1" spc="17" dirty="0">
                <a:solidFill>
                  <a:srgbClr val="0000FF"/>
                </a:solidFill>
                <a:latin typeface="Tahoma"/>
                <a:cs typeface="Tahoma"/>
              </a:rPr>
              <a:t> </a:t>
            </a:r>
            <a:r>
              <a:rPr sz="2761" b="1" dirty="0">
                <a:solidFill>
                  <a:srgbClr val="0000FF"/>
                </a:solidFill>
                <a:latin typeface="Tahoma"/>
                <a:cs typeface="Tahoma"/>
              </a:rPr>
              <a:t>21</a:t>
            </a:r>
            <a:r>
              <a:rPr sz="2761" b="1" spc="43" dirty="0">
                <a:solidFill>
                  <a:srgbClr val="0000FF"/>
                </a:solidFill>
                <a:latin typeface="Tahoma"/>
                <a:cs typeface="Tahoma"/>
              </a:rPr>
              <a:t> </a:t>
            </a:r>
            <a:r>
              <a:rPr sz="2761" b="1" dirty="0">
                <a:solidFill>
                  <a:srgbClr val="0000FF"/>
                </a:solidFill>
                <a:latin typeface="Tahoma"/>
                <a:cs typeface="Tahoma"/>
              </a:rPr>
              <a:t>merit</a:t>
            </a:r>
            <a:r>
              <a:rPr sz="2761" b="1" spc="26" dirty="0">
                <a:solidFill>
                  <a:srgbClr val="0000FF"/>
                </a:solidFill>
                <a:latin typeface="Tahoma"/>
                <a:cs typeface="Tahoma"/>
              </a:rPr>
              <a:t> </a:t>
            </a:r>
            <a:r>
              <a:rPr sz="2761" b="1" dirty="0">
                <a:solidFill>
                  <a:srgbClr val="0000FF"/>
                </a:solidFill>
                <a:latin typeface="Tahoma"/>
                <a:cs typeface="Tahoma"/>
              </a:rPr>
              <a:t>badges</a:t>
            </a:r>
            <a:r>
              <a:rPr sz="2761" b="1" spc="35" dirty="0">
                <a:solidFill>
                  <a:srgbClr val="0000FF"/>
                </a:solidFill>
                <a:latin typeface="Tahoma"/>
                <a:cs typeface="Tahoma"/>
              </a:rPr>
              <a:t> </a:t>
            </a:r>
            <a:r>
              <a:rPr sz="2761" b="1" dirty="0">
                <a:solidFill>
                  <a:srgbClr val="0000FF"/>
                </a:solidFill>
                <a:latin typeface="Tahoma"/>
                <a:cs typeface="Tahoma"/>
              </a:rPr>
              <a:t>(</a:t>
            </a:r>
            <a:r>
              <a:rPr sz="2761" b="1" dirty="0">
                <a:solidFill>
                  <a:srgbClr val="FF0000"/>
                </a:solidFill>
                <a:latin typeface="Tahoma"/>
                <a:cs typeface="Tahoma"/>
              </a:rPr>
              <a:t>14</a:t>
            </a:r>
            <a:r>
              <a:rPr sz="2761" b="1" spc="35" dirty="0">
                <a:solidFill>
                  <a:srgbClr val="FF0000"/>
                </a:solidFill>
                <a:latin typeface="Tahoma"/>
                <a:cs typeface="Tahoma"/>
              </a:rPr>
              <a:t> </a:t>
            </a:r>
            <a:r>
              <a:rPr sz="2761" b="1" dirty="0">
                <a:solidFill>
                  <a:srgbClr val="0000FF"/>
                </a:solidFill>
                <a:latin typeface="Tahoma"/>
                <a:cs typeface="Tahoma"/>
              </a:rPr>
              <a:t>required</a:t>
            </a:r>
            <a:r>
              <a:rPr sz="2761" b="1" spc="60" dirty="0">
                <a:solidFill>
                  <a:srgbClr val="0000FF"/>
                </a:solidFill>
                <a:latin typeface="Tahoma"/>
                <a:cs typeface="Tahoma"/>
              </a:rPr>
              <a:t> </a:t>
            </a:r>
            <a:r>
              <a:rPr sz="2761" b="1" spc="-17" dirty="0">
                <a:solidFill>
                  <a:srgbClr val="0000FF"/>
                </a:solidFill>
                <a:latin typeface="Tahoma"/>
                <a:cs typeface="Tahoma"/>
              </a:rPr>
              <a:t>badges). </a:t>
            </a:r>
            <a:r>
              <a:rPr sz="2761" b="1" dirty="0">
                <a:solidFill>
                  <a:srgbClr val="0000FF"/>
                </a:solidFill>
                <a:latin typeface="Tahoma"/>
                <a:cs typeface="Tahoma"/>
              </a:rPr>
              <a:t>List</a:t>
            </a:r>
            <a:r>
              <a:rPr sz="2761" b="1" spc="26" dirty="0">
                <a:solidFill>
                  <a:srgbClr val="0000FF"/>
                </a:solidFill>
                <a:latin typeface="Tahoma"/>
                <a:cs typeface="Tahoma"/>
              </a:rPr>
              <a:t> </a:t>
            </a:r>
            <a:r>
              <a:rPr sz="2761" b="1" dirty="0">
                <a:solidFill>
                  <a:srgbClr val="0000FF"/>
                </a:solidFill>
                <a:latin typeface="Tahoma"/>
                <a:cs typeface="Tahoma"/>
              </a:rPr>
              <a:t>the</a:t>
            </a:r>
            <a:r>
              <a:rPr sz="2761" b="1" spc="43" dirty="0">
                <a:solidFill>
                  <a:srgbClr val="0000FF"/>
                </a:solidFill>
                <a:latin typeface="Tahoma"/>
                <a:cs typeface="Tahoma"/>
              </a:rPr>
              <a:t> </a:t>
            </a:r>
            <a:r>
              <a:rPr sz="2761" b="1" dirty="0">
                <a:solidFill>
                  <a:srgbClr val="0000FF"/>
                </a:solidFill>
                <a:latin typeface="Tahoma"/>
                <a:cs typeface="Tahoma"/>
              </a:rPr>
              <a:t>month,</a:t>
            </a:r>
            <a:r>
              <a:rPr sz="2761" b="1" spc="43" dirty="0">
                <a:solidFill>
                  <a:srgbClr val="0000FF"/>
                </a:solidFill>
                <a:latin typeface="Tahoma"/>
                <a:cs typeface="Tahoma"/>
              </a:rPr>
              <a:t> </a:t>
            </a:r>
            <a:r>
              <a:rPr sz="2761" b="1" dirty="0">
                <a:solidFill>
                  <a:srgbClr val="0000FF"/>
                </a:solidFill>
                <a:latin typeface="Tahoma"/>
                <a:cs typeface="Tahoma"/>
              </a:rPr>
              <a:t>day,</a:t>
            </a:r>
            <a:r>
              <a:rPr sz="2761" b="1" spc="35" dirty="0">
                <a:solidFill>
                  <a:srgbClr val="0000FF"/>
                </a:solidFill>
                <a:latin typeface="Tahoma"/>
                <a:cs typeface="Tahoma"/>
              </a:rPr>
              <a:t> </a:t>
            </a:r>
            <a:r>
              <a:rPr sz="2761" b="1" dirty="0">
                <a:solidFill>
                  <a:srgbClr val="0000FF"/>
                </a:solidFill>
                <a:latin typeface="Tahoma"/>
                <a:cs typeface="Tahoma"/>
              </a:rPr>
              <a:t>&amp;</a:t>
            </a:r>
            <a:r>
              <a:rPr sz="2761" b="1" spc="52" dirty="0">
                <a:solidFill>
                  <a:srgbClr val="0000FF"/>
                </a:solidFill>
                <a:latin typeface="Tahoma"/>
                <a:cs typeface="Tahoma"/>
              </a:rPr>
              <a:t> </a:t>
            </a:r>
            <a:r>
              <a:rPr sz="2761" b="1" dirty="0">
                <a:solidFill>
                  <a:srgbClr val="0000FF"/>
                </a:solidFill>
                <a:latin typeface="Tahoma"/>
                <a:cs typeface="Tahoma"/>
              </a:rPr>
              <a:t>year</a:t>
            </a:r>
            <a:r>
              <a:rPr sz="2761" b="1" spc="35" dirty="0">
                <a:solidFill>
                  <a:srgbClr val="0000FF"/>
                </a:solidFill>
                <a:latin typeface="Tahoma"/>
                <a:cs typeface="Tahoma"/>
              </a:rPr>
              <a:t> </a:t>
            </a:r>
            <a:r>
              <a:rPr sz="2761" b="1" dirty="0">
                <a:solidFill>
                  <a:srgbClr val="0000FF"/>
                </a:solidFill>
                <a:latin typeface="Tahoma"/>
                <a:cs typeface="Tahoma"/>
              </a:rPr>
              <a:t>the</a:t>
            </a:r>
            <a:r>
              <a:rPr sz="2761" b="1" spc="43" dirty="0">
                <a:solidFill>
                  <a:srgbClr val="0000FF"/>
                </a:solidFill>
                <a:latin typeface="Tahoma"/>
                <a:cs typeface="Tahoma"/>
              </a:rPr>
              <a:t> </a:t>
            </a:r>
            <a:r>
              <a:rPr sz="2761" b="1" dirty="0">
                <a:solidFill>
                  <a:srgbClr val="0000FF"/>
                </a:solidFill>
                <a:latin typeface="Tahoma"/>
                <a:cs typeface="Tahoma"/>
              </a:rPr>
              <a:t>merit</a:t>
            </a:r>
            <a:r>
              <a:rPr sz="2761" b="1" spc="26" dirty="0">
                <a:solidFill>
                  <a:srgbClr val="0000FF"/>
                </a:solidFill>
                <a:latin typeface="Tahoma"/>
                <a:cs typeface="Tahoma"/>
              </a:rPr>
              <a:t> </a:t>
            </a:r>
            <a:r>
              <a:rPr sz="2761" b="1" dirty="0">
                <a:solidFill>
                  <a:srgbClr val="0000FF"/>
                </a:solidFill>
                <a:latin typeface="Tahoma"/>
                <a:cs typeface="Tahoma"/>
              </a:rPr>
              <a:t>badge</a:t>
            </a:r>
            <a:r>
              <a:rPr sz="2761" b="1" spc="52" dirty="0">
                <a:solidFill>
                  <a:srgbClr val="0000FF"/>
                </a:solidFill>
                <a:latin typeface="Tahoma"/>
                <a:cs typeface="Tahoma"/>
              </a:rPr>
              <a:t> </a:t>
            </a:r>
            <a:r>
              <a:rPr sz="2761" b="1" dirty="0">
                <a:solidFill>
                  <a:srgbClr val="0000FF"/>
                </a:solidFill>
                <a:latin typeface="Tahoma"/>
                <a:cs typeface="Tahoma"/>
              </a:rPr>
              <a:t>was</a:t>
            </a:r>
            <a:r>
              <a:rPr sz="2761" b="1" spc="35" dirty="0">
                <a:solidFill>
                  <a:srgbClr val="0000FF"/>
                </a:solidFill>
                <a:latin typeface="Tahoma"/>
                <a:cs typeface="Tahoma"/>
              </a:rPr>
              <a:t> </a:t>
            </a:r>
            <a:r>
              <a:rPr sz="2761" b="1" spc="-17" dirty="0">
                <a:solidFill>
                  <a:srgbClr val="0000FF"/>
                </a:solidFill>
                <a:latin typeface="Tahoma"/>
                <a:cs typeface="Tahoma"/>
              </a:rPr>
              <a:t>earned.</a:t>
            </a:r>
            <a:endParaRPr sz="2761" dirty="0">
              <a:latin typeface="Tahoma"/>
              <a:cs typeface="Tahoma"/>
            </a:endParaRPr>
          </a:p>
          <a:p>
            <a:pPr marL="43828" algn="just">
              <a:spcBef>
                <a:spcPts val="975"/>
              </a:spcBef>
            </a:pPr>
            <a:r>
              <a:rPr sz="3278" b="1" dirty="0">
                <a:latin typeface="Tahoma"/>
                <a:cs typeface="Tahoma"/>
              </a:rPr>
              <a:t>The</a:t>
            </a:r>
            <a:r>
              <a:rPr sz="3278" b="1" spc="173" dirty="0">
                <a:latin typeface="Tahoma"/>
                <a:cs typeface="Tahoma"/>
              </a:rPr>
              <a:t> </a:t>
            </a:r>
            <a:r>
              <a:rPr sz="3278" b="1" dirty="0">
                <a:latin typeface="Tahoma"/>
                <a:cs typeface="Tahoma"/>
              </a:rPr>
              <a:t>Merit</a:t>
            </a:r>
            <a:r>
              <a:rPr sz="3278" b="1" spc="155" dirty="0">
                <a:latin typeface="Tahoma"/>
                <a:cs typeface="Tahoma"/>
              </a:rPr>
              <a:t> </a:t>
            </a:r>
            <a:r>
              <a:rPr sz="3278" b="1" dirty="0">
                <a:latin typeface="Tahoma"/>
                <a:cs typeface="Tahoma"/>
              </a:rPr>
              <a:t>Badge</a:t>
            </a:r>
            <a:r>
              <a:rPr sz="3278" b="1" spc="173" dirty="0">
                <a:latin typeface="Tahoma"/>
                <a:cs typeface="Tahoma"/>
              </a:rPr>
              <a:t> </a:t>
            </a:r>
            <a:r>
              <a:rPr sz="3278" b="1" dirty="0">
                <a:latin typeface="Tahoma"/>
                <a:cs typeface="Tahoma"/>
              </a:rPr>
              <a:t>Program</a:t>
            </a:r>
            <a:r>
              <a:rPr sz="3278" b="1" spc="207" dirty="0">
                <a:latin typeface="Tahoma"/>
                <a:cs typeface="Tahoma"/>
              </a:rPr>
              <a:t> </a:t>
            </a:r>
            <a:r>
              <a:rPr sz="3278" b="1" spc="-17" dirty="0">
                <a:latin typeface="Tahoma"/>
                <a:cs typeface="Tahoma"/>
              </a:rPr>
              <a:t>promotes:</a:t>
            </a:r>
            <a:endParaRPr sz="3278" dirty="0">
              <a:latin typeface="Tahoma"/>
              <a:cs typeface="Tahoma"/>
            </a:endParaRPr>
          </a:p>
          <a:p>
            <a:pPr marL="992697" marR="4215129" algn="just">
              <a:lnSpc>
                <a:spcPct val="136300"/>
              </a:lnSpc>
              <a:spcBef>
                <a:spcPts val="138"/>
              </a:spcBef>
            </a:pPr>
            <a:r>
              <a:rPr sz="3278" b="1" dirty="0">
                <a:latin typeface="Tahoma"/>
                <a:cs typeface="Tahoma"/>
              </a:rPr>
              <a:t>Basic</a:t>
            </a:r>
            <a:r>
              <a:rPr sz="3278" b="1" spc="380" dirty="0">
                <a:latin typeface="Tahoma"/>
                <a:cs typeface="Tahoma"/>
              </a:rPr>
              <a:t> </a:t>
            </a:r>
            <a:r>
              <a:rPr sz="3278" b="1" dirty="0">
                <a:latin typeface="Tahoma"/>
                <a:cs typeface="Tahoma"/>
              </a:rPr>
              <a:t>character-developing</a:t>
            </a:r>
            <a:r>
              <a:rPr sz="3278" b="1" spc="395" dirty="0">
                <a:latin typeface="Tahoma"/>
                <a:cs typeface="Tahoma"/>
              </a:rPr>
              <a:t> </a:t>
            </a:r>
            <a:r>
              <a:rPr sz="3278" b="1" spc="-17" dirty="0">
                <a:latin typeface="Tahoma"/>
                <a:cs typeface="Tahoma"/>
              </a:rPr>
              <a:t>tools </a:t>
            </a:r>
            <a:r>
              <a:rPr sz="3278" b="1" dirty="0">
                <a:latin typeface="Tahoma"/>
                <a:cs typeface="Tahoma"/>
              </a:rPr>
              <a:t>Opportunity</a:t>
            </a:r>
            <a:r>
              <a:rPr sz="3278" b="1" spc="207" dirty="0">
                <a:latin typeface="Tahoma"/>
                <a:cs typeface="Tahoma"/>
              </a:rPr>
              <a:t> </a:t>
            </a:r>
            <a:r>
              <a:rPr sz="3278" b="1" dirty="0">
                <a:latin typeface="Tahoma"/>
                <a:cs typeface="Tahoma"/>
              </a:rPr>
              <a:t>to</a:t>
            </a:r>
            <a:r>
              <a:rPr sz="3278" b="1" spc="207" dirty="0">
                <a:latin typeface="Tahoma"/>
                <a:cs typeface="Tahoma"/>
              </a:rPr>
              <a:t> </a:t>
            </a:r>
            <a:r>
              <a:rPr sz="3278" b="1" dirty="0">
                <a:latin typeface="Tahoma"/>
                <a:cs typeface="Tahoma"/>
              </a:rPr>
              <a:t>learn</a:t>
            </a:r>
            <a:r>
              <a:rPr sz="3278" b="1" spc="216" dirty="0">
                <a:latin typeface="Tahoma"/>
                <a:cs typeface="Tahoma"/>
              </a:rPr>
              <a:t> </a:t>
            </a:r>
            <a:r>
              <a:rPr sz="3278" b="1" dirty="0">
                <a:latin typeface="Tahoma"/>
                <a:cs typeface="Tahoma"/>
              </a:rPr>
              <a:t>career</a:t>
            </a:r>
            <a:r>
              <a:rPr sz="3278" b="1" spc="173" dirty="0">
                <a:latin typeface="Tahoma"/>
                <a:cs typeface="Tahoma"/>
              </a:rPr>
              <a:t> </a:t>
            </a:r>
            <a:r>
              <a:rPr sz="3278" b="1" spc="-17" dirty="0">
                <a:latin typeface="Tahoma"/>
                <a:cs typeface="Tahoma"/>
              </a:rPr>
              <a:t>skills </a:t>
            </a:r>
            <a:r>
              <a:rPr sz="3278" b="1" dirty="0">
                <a:latin typeface="Tahoma"/>
                <a:cs typeface="Tahoma"/>
              </a:rPr>
              <a:t>Develop</a:t>
            </a:r>
            <a:r>
              <a:rPr sz="3278" b="1" spc="259" dirty="0">
                <a:latin typeface="Tahoma"/>
                <a:cs typeface="Tahoma"/>
              </a:rPr>
              <a:t> </a:t>
            </a:r>
            <a:r>
              <a:rPr sz="3278" b="1" dirty="0">
                <a:latin typeface="Tahoma"/>
                <a:cs typeface="Tahoma"/>
              </a:rPr>
              <a:t>physical</a:t>
            </a:r>
            <a:r>
              <a:rPr sz="3278" b="1" spc="242" dirty="0">
                <a:latin typeface="Tahoma"/>
                <a:cs typeface="Tahoma"/>
              </a:rPr>
              <a:t> </a:t>
            </a:r>
            <a:r>
              <a:rPr sz="3278" b="1" spc="-17" dirty="0">
                <a:latin typeface="Tahoma"/>
                <a:cs typeface="Tahoma"/>
              </a:rPr>
              <a:t>fitness…</a:t>
            </a:r>
            <a:endParaRPr sz="3278" dirty="0">
              <a:latin typeface="Tahoma"/>
              <a:cs typeface="Tahoma"/>
            </a:endParaRPr>
          </a:p>
          <a:p>
            <a:pPr marL="992697" algn="just">
              <a:spcBef>
                <a:spcPts val="1579"/>
              </a:spcBef>
            </a:pPr>
            <a:r>
              <a:rPr lang="en-US" sz="3278" b="1" dirty="0">
                <a:latin typeface="Tahoma"/>
                <a:cs typeface="Tahoma"/>
              </a:rPr>
              <a:t>H</a:t>
            </a:r>
            <a:r>
              <a:rPr sz="3278" b="1" dirty="0">
                <a:latin typeface="Tahoma"/>
                <a:cs typeface="Tahoma"/>
              </a:rPr>
              <a:t>obbies</a:t>
            </a:r>
            <a:r>
              <a:rPr sz="3278" b="1" spc="181" dirty="0">
                <a:latin typeface="Tahoma"/>
                <a:cs typeface="Tahoma"/>
              </a:rPr>
              <a:t> </a:t>
            </a:r>
            <a:r>
              <a:rPr sz="3278" b="1" dirty="0">
                <a:latin typeface="Tahoma"/>
                <a:cs typeface="Tahoma"/>
              </a:rPr>
              <a:t>and</a:t>
            </a:r>
            <a:r>
              <a:rPr sz="3278" b="1" spc="190" dirty="0">
                <a:latin typeface="Tahoma"/>
                <a:cs typeface="Tahoma"/>
              </a:rPr>
              <a:t> </a:t>
            </a:r>
            <a:r>
              <a:rPr sz="3278" b="1" dirty="0">
                <a:latin typeface="Tahoma"/>
                <a:cs typeface="Tahoma"/>
              </a:rPr>
              <a:t>interests</a:t>
            </a:r>
            <a:r>
              <a:rPr sz="3278" b="1" spc="173" dirty="0">
                <a:latin typeface="Tahoma"/>
                <a:cs typeface="Tahoma"/>
              </a:rPr>
              <a:t> </a:t>
            </a:r>
            <a:r>
              <a:rPr sz="3278" b="1" dirty="0">
                <a:latin typeface="Tahoma"/>
                <a:cs typeface="Tahoma"/>
              </a:rPr>
              <a:t>for</a:t>
            </a:r>
            <a:r>
              <a:rPr sz="3278" b="1" spc="155" dirty="0">
                <a:latin typeface="Tahoma"/>
                <a:cs typeface="Tahoma"/>
              </a:rPr>
              <a:t> </a:t>
            </a:r>
            <a:r>
              <a:rPr sz="3278" b="1" dirty="0">
                <a:latin typeface="Tahoma"/>
                <a:cs typeface="Tahoma"/>
              </a:rPr>
              <a:t>a</a:t>
            </a:r>
            <a:r>
              <a:rPr sz="3278" b="1" spc="181" dirty="0">
                <a:latin typeface="Tahoma"/>
                <a:cs typeface="Tahoma"/>
              </a:rPr>
              <a:t> </a:t>
            </a:r>
            <a:r>
              <a:rPr sz="3278" b="1" spc="-17" dirty="0">
                <a:latin typeface="Tahoma"/>
                <a:cs typeface="Tahoma"/>
              </a:rPr>
              <a:t>lifetime</a:t>
            </a:r>
            <a:endParaRPr sz="3278" dirty="0">
              <a:latin typeface="Tahoma"/>
              <a:cs typeface="Tahoma"/>
            </a:endParaRPr>
          </a:p>
          <a:p>
            <a:pPr marL="992697" marR="1130755" algn="just">
              <a:lnSpc>
                <a:spcPct val="105300"/>
              </a:lnSpc>
              <a:spcBef>
                <a:spcPts val="1199"/>
              </a:spcBef>
            </a:pPr>
            <a:r>
              <a:rPr sz="3278" b="1" dirty="0">
                <a:latin typeface="Tahoma"/>
                <a:cs typeface="Tahoma"/>
              </a:rPr>
              <a:t>Contact</a:t>
            </a:r>
            <a:r>
              <a:rPr sz="3278" b="1" spc="173" dirty="0">
                <a:latin typeface="Tahoma"/>
                <a:cs typeface="Tahoma"/>
              </a:rPr>
              <a:t> </a:t>
            </a:r>
            <a:r>
              <a:rPr sz="3278" b="1" dirty="0">
                <a:latin typeface="Tahoma"/>
                <a:cs typeface="Tahoma"/>
              </a:rPr>
              <a:t>with</a:t>
            </a:r>
            <a:r>
              <a:rPr sz="3278" b="1" spc="190" dirty="0">
                <a:latin typeface="Tahoma"/>
                <a:cs typeface="Tahoma"/>
              </a:rPr>
              <a:t> </a:t>
            </a:r>
            <a:r>
              <a:rPr sz="3278" b="1" dirty="0">
                <a:latin typeface="Tahoma"/>
                <a:cs typeface="Tahoma"/>
              </a:rPr>
              <a:t>adults</a:t>
            </a:r>
            <a:r>
              <a:rPr sz="3278" b="1" spc="190" dirty="0">
                <a:latin typeface="Tahoma"/>
                <a:cs typeface="Tahoma"/>
              </a:rPr>
              <a:t> </a:t>
            </a:r>
            <a:r>
              <a:rPr sz="3278" b="1" dirty="0">
                <a:latin typeface="Tahoma"/>
                <a:cs typeface="Tahoma"/>
              </a:rPr>
              <a:t>with</a:t>
            </a:r>
            <a:r>
              <a:rPr sz="3278" b="1" spc="190" dirty="0">
                <a:latin typeface="Tahoma"/>
                <a:cs typeface="Tahoma"/>
              </a:rPr>
              <a:t> </a:t>
            </a:r>
            <a:r>
              <a:rPr sz="3278" b="1" dirty="0">
                <a:latin typeface="Tahoma"/>
                <a:cs typeface="Tahoma"/>
              </a:rPr>
              <a:t>whom</a:t>
            </a:r>
            <a:r>
              <a:rPr sz="3278" b="1" spc="224" dirty="0">
                <a:latin typeface="Tahoma"/>
                <a:cs typeface="Tahoma"/>
              </a:rPr>
              <a:t> </a:t>
            </a:r>
            <a:r>
              <a:rPr sz="3278" b="1" dirty="0">
                <a:latin typeface="Tahoma"/>
                <a:cs typeface="Tahoma"/>
              </a:rPr>
              <a:t>you</a:t>
            </a:r>
            <a:r>
              <a:rPr sz="3278" b="1" spc="197" dirty="0">
                <a:latin typeface="Tahoma"/>
                <a:cs typeface="Tahoma"/>
              </a:rPr>
              <a:t> </a:t>
            </a:r>
            <a:r>
              <a:rPr sz="3278" b="1" dirty="0">
                <a:latin typeface="Tahoma"/>
                <a:cs typeface="Tahoma"/>
              </a:rPr>
              <a:t>may</a:t>
            </a:r>
            <a:r>
              <a:rPr sz="3278" b="1" spc="190" dirty="0">
                <a:latin typeface="Tahoma"/>
                <a:cs typeface="Tahoma"/>
              </a:rPr>
              <a:t> </a:t>
            </a:r>
            <a:r>
              <a:rPr sz="3278" b="1" dirty="0">
                <a:latin typeface="Tahoma"/>
                <a:cs typeface="Tahoma"/>
              </a:rPr>
              <a:t>not</a:t>
            </a:r>
            <a:r>
              <a:rPr sz="3278" b="1" spc="173" dirty="0">
                <a:latin typeface="Tahoma"/>
                <a:cs typeface="Tahoma"/>
              </a:rPr>
              <a:t> </a:t>
            </a:r>
            <a:r>
              <a:rPr sz="3278" b="1" spc="-43" dirty="0">
                <a:latin typeface="Tahoma"/>
                <a:cs typeface="Tahoma"/>
              </a:rPr>
              <a:t>be </a:t>
            </a:r>
            <a:r>
              <a:rPr sz="3278" b="1" spc="-17" dirty="0">
                <a:latin typeface="Tahoma"/>
                <a:cs typeface="Tahoma"/>
              </a:rPr>
              <a:t>acquainted</a:t>
            </a:r>
            <a:endParaRPr sz="3278" dirty="0">
              <a:latin typeface="Tahoma"/>
              <a:cs typeface="Tahoma"/>
            </a:endParaRPr>
          </a:p>
          <a:p>
            <a:pPr marL="563186" marR="30679" indent="-124909" algn="just">
              <a:lnSpc>
                <a:spcPct val="135800"/>
              </a:lnSpc>
            </a:pPr>
            <a:r>
              <a:rPr sz="3278" b="1" dirty="0">
                <a:solidFill>
                  <a:srgbClr val="FF0000"/>
                </a:solidFill>
                <a:latin typeface="Tahoma"/>
                <a:cs typeface="Tahoma"/>
              </a:rPr>
              <a:t>All</a:t>
            </a:r>
            <a:r>
              <a:rPr sz="3278" b="1" spc="155" dirty="0">
                <a:solidFill>
                  <a:srgbClr val="FF0000"/>
                </a:solidFill>
                <a:latin typeface="Tahoma"/>
                <a:cs typeface="Tahoma"/>
              </a:rPr>
              <a:t> </a:t>
            </a:r>
            <a:r>
              <a:rPr sz="3278" b="1" dirty="0">
                <a:solidFill>
                  <a:srgbClr val="FF0000"/>
                </a:solidFill>
                <a:latin typeface="Tahoma"/>
                <a:cs typeface="Tahoma"/>
              </a:rPr>
              <a:t>requirements</a:t>
            </a:r>
            <a:r>
              <a:rPr sz="3278" b="1" spc="181" dirty="0">
                <a:solidFill>
                  <a:srgbClr val="FF0000"/>
                </a:solidFill>
                <a:latin typeface="Tahoma"/>
                <a:cs typeface="Tahoma"/>
              </a:rPr>
              <a:t> </a:t>
            </a:r>
            <a:r>
              <a:rPr sz="3278" b="1" dirty="0">
                <a:solidFill>
                  <a:srgbClr val="FF0000"/>
                </a:solidFill>
                <a:latin typeface="Tahoma"/>
                <a:cs typeface="Tahoma"/>
              </a:rPr>
              <a:t>must</a:t>
            </a:r>
            <a:r>
              <a:rPr sz="3278" b="1" spc="173" dirty="0">
                <a:solidFill>
                  <a:srgbClr val="FF0000"/>
                </a:solidFill>
                <a:latin typeface="Tahoma"/>
                <a:cs typeface="Tahoma"/>
              </a:rPr>
              <a:t> </a:t>
            </a:r>
            <a:r>
              <a:rPr sz="3278" b="1" dirty="0">
                <a:solidFill>
                  <a:srgbClr val="FF0000"/>
                </a:solidFill>
                <a:latin typeface="Tahoma"/>
                <a:cs typeface="Tahoma"/>
              </a:rPr>
              <a:t>be</a:t>
            </a:r>
            <a:r>
              <a:rPr sz="3278" b="1" spc="181" dirty="0">
                <a:solidFill>
                  <a:srgbClr val="FF0000"/>
                </a:solidFill>
                <a:latin typeface="Tahoma"/>
                <a:cs typeface="Tahoma"/>
              </a:rPr>
              <a:t> </a:t>
            </a:r>
            <a:r>
              <a:rPr sz="3278" b="1" dirty="0">
                <a:solidFill>
                  <a:srgbClr val="FF0000"/>
                </a:solidFill>
                <a:latin typeface="Tahoma"/>
                <a:cs typeface="Tahoma"/>
              </a:rPr>
              <a:t>completed</a:t>
            </a:r>
            <a:r>
              <a:rPr sz="3278" b="1" spc="197" dirty="0">
                <a:solidFill>
                  <a:srgbClr val="FF0000"/>
                </a:solidFill>
                <a:latin typeface="Tahoma"/>
                <a:cs typeface="Tahoma"/>
              </a:rPr>
              <a:t> </a:t>
            </a:r>
            <a:r>
              <a:rPr sz="3278" b="1" dirty="0">
                <a:solidFill>
                  <a:srgbClr val="FF0000"/>
                </a:solidFill>
                <a:latin typeface="Tahoma"/>
                <a:cs typeface="Tahoma"/>
              </a:rPr>
              <a:t>prior</a:t>
            </a:r>
            <a:r>
              <a:rPr sz="3278" b="1" spc="155" dirty="0">
                <a:solidFill>
                  <a:srgbClr val="FF0000"/>
                </a:solidFill>
                <a:latin typeface="Tahoma"/>
                <a:cs typeface="Tahoma"/>
              </a:rPr>
              <a:t> </a:t>
            </a:r>
            <a:r>
              <a:rPr sz="3278" b="1" dirty="0">
                <a:solidFill>
                  <a:srgbClr val="FF0000"/>
                </a:solidFill>
                <a:latin typeface="Tahoma"/>
                <a:cs typeface="Tahoma"/>
              </a:rPr>
              <a:t>to</a:t>
            </a:r>
            <a:r>
              <a:rPr sz="3278" b="1" spc="207" dirty="0">
                <a:solidFill>
                  <a:srgbClr val="FF0000"/>
                </a:solidFill>
                <a:latin typeface="Tahoma"/>
                <a:cs typeface="Tahoma"/>
              </a:rPr>
              <a:t> </a:t>
            </a:r>
            <a:r>
              <a:rPr sz="3278" b="1" dirty="0">
                <a:solidFill>
                  <a:srgbClr val="FF0000"/>
                </a:solidFill>
                <a:latin typeface="Tahoma"/>
                <a:cs typeface="Tahoma"/>
              </a:rPr>
              <a:t>18</a:t>
            </a:r>
            <a:r>
              <a:rPr sz="3365" b="1" baseline="25641" dirty="0">
                <a:solidFill>
                  <a:srgbClr val="FF0000"/>
                </a:solidFill>
                <a:latin typeface="Tahoma"/>
                <a:cs typeface="Tahoma"/>
              </a:rPr>
              <a:t>th</a:t>
            </a:r>
            <a:r>
              <a:rPr sz="3365" b="1" spc="647" baseline="25641" dirty="0">
                <a:solidFill>
                  <a:srgbClr val="FF0000"/>
                </a:solidFill>
                <a:latin typeface="Tahoma"/>
                <a:cs typeface="Tahoma"/>
              </a:rPr>
              <a:t> </a:t>
            </a:r>
            <a:r>
              <a:rPr sz="3278" b="1" dirty="0">
                <a:solidFill>
                  <a:srgbClr val="FF0000"/>
                </a:solidFill>
                <a:latin typeface="Tahoma"/>
                <a:cs typeface="Tahoma"/>
              </a:rPr>
              <a:t>b-</a:t>
            </a:r>
            <a:r>
              <a:rPr sz="3278" b="1" spc="-43" dirty="0">
                <a:solidFill>
                  <a:srgbClr val="FF0000"/>
                </a:solidFill>
                <a:latin typeface="Tahoma"/>
                <a:cs typeface="Tahoma"/>
              </a:rPr>
              <a:t>day </a:t>
            </a:r>
            <a:r>
              <a:rPr sz="3278" b="1" dirty="0">
                <a:latin typeface="Tahoma"/>
                <a:cs typeface="Tahoma"/>
              </a:rPr>
              <a:t>Eagle</a:t>
            </a:r>
            <a:r>
              <a:rPr sz="3278" b="1" spc="224" dirty="0">
                <a:latin typeface="Tahoma"/>
                <a:cs typeface="Tahoma"/>
              </a:rPr>
              <a:t> </a:t>
            </a:r>
            <a:r>
              <a:rPr sz="3278" b="1" dirty="0">
                <a:latin typeface="Tahoma"/>
                <a:cs typeface="Tahoma"/>
              </a:rPr>
              <a:t>application</a:t>
            </a:r>
            <a:r>
              <a:rPr sz="3278" b="1" spc="242" dirty="0">
                <a:latin typeface="Tahoma"/>
                <a:cs typeface="Tahoma"/>
              </a:rPr>
              <a:t> </a:t>
            </a:r>
            <a:r>
              <a:rPr sz="3278" b="1" dirty="0">
                <a:latin typeface="Tahoma"/>
                <a:cs typeface="Tahoma"/>
              </a:rPr>
              <a:t>dates</a:t>
            </a:r>
            <a:r>
              <a:rPr sz="3278" b="1" spc="-190" dirty="0">
                <a:latin typeface="Tahoma"/>
                <a:cs typeface="Tahoma"/>
              </a:rPr>
              <a:t> </a:t>
            </a:r>
            <a:r>
              <a:rPr sz="3278" b="1" u="heavy" spc="-380" dirty="0">
                <a:uFill>
                  <a:solidFill>
                    <a:srgbClr val="000000"/>
                  </a:solidFill>
                </a:uFill>
                <a:latin typeface="Tahoma"/>
                <a:cs typeface="Tahoma"/>
              </a:rPr>
              <a:t> </a:t>
            </a:r>
            <a:r>
              <a:rPr sz="3278" b="1" u="heavy" dirty="0">
                <a:uFill>
                  <a:solidFill>
                    <a:srgbClr val="000000"/>
                  </a:solidFill>
                </a:uFill>
                <a:latin typeface="Tahoma"/>
                <a:cs typeface="Tahoma"/>
              </a:rPr>
              <a:t>must</a:t>
            </a:r>
            <a:r>
              <a:rPr sz="3278" b="1" u="heavy" spc="224" dirty="0">
                <a:uFill>
                  <a:solidFill>
                    <a:srgbClr val="000000"/>
                  </a:solidFill>
                </a:uFill>
                <a:latin typeface="Tahoma"/>
                <a:cs typeface="Tahoma"/>
              </a:rPr>
              <a:t> </a:t>
            </a:r>
            <a:r>
              <a:rPr sz="3278" b="1" u="heavy" dirty="0">
                <a:uFill>
                  <a:solidFill>
                    <a:srgbClr val="000000"/>
                  </a:solidFill>
                </a:uFill>
                <a:latin typeface="Tahoma"/>
                <a:cs typeface="Tahoma"/>
              </a:rPr>
              <a:t>match</a:t>
            </a:r>
            <a:r>
              <a:rPr sz="3278" b="1" spc="250" dirty="0">
                <a:latin typeface="Tahoma"/>
                <a:cs typeface="Tahoma"/>
              </a:rPr>
              <a:t> </a:t>
            </a:r>
            <a:r>
              <a:rPr sz="3278" b="1" dirty="0">
                <a:latin typeface="Tahoma"/>
                <a:cs typeface="Tahoma"/>
              </a:rPr>
              <a:t>Council</a:t>
            </a:r>
            <a:r>
              <a:rPr sz="3278" b="1" spc="207" dirty="0">
                <a:latin typeface="Tahoma"/>
                <a:cs typeface="Tahoma"/>
              </a:rPr>
              <a:t> </a:t>
            </a:r>
            <a:r>
              <a:rPr sz="3278" b="1" spc="-17" dirty="0">
                <a:latin typeface="Tahoma"/>
                <a:cs typeface="Tahoma"/>
              </a:rPr>
              <a:t>Records</a:t>
            </a:r>
            <a:endParaRPr sz="3278" dirty="0">
              <a:latin typeface="Tahoma"/>
              <a:cs typeface="Tahoma"/>
            </a:endParaRPr>
          </a:p>
        </p:txBody>
      </p:sp>
      <p:pic>
        <p:nvPicPr>
          <p:cNvPr id="13" name="object 13"/>
          <p:cNvPicPr/>
          <p:nvPr/>
        </p:nvPicPr>
        <p:blipFill>
          <a:blip r:embed="rId4" cstate="print"/>
          <a:stretch>
            <a:fillRect/>
          </a:stretch>
        </p:blipFill>
        <p:spPr>
          <a:xfrm>
            <a:off x="9798355" y="3216205"/>
            <a:ext cx="2132934" cy="2132934"/>
          </a:xfrm>
          <a:prstGeom prst="rect">
            <a:avLst/>
          </a:prstGeom>
        </p:spPr>
      </p:pic>
      <p:sp>
        <p:nvSpPr>
          <p:cNvPr id="14" name="Slide Number Placeholder 13">
            <a:extLst>
              <a:ext uri="{FF2B5EF4-FFF2-40B4-BE49-F238E27FC236}">
                <a16:creationId xmlns:a16="http://schemas.microsoft.com/office/drawing/2014/main" id="{B21855B6-6E59-36B3-7793-81805B575F6B}"/>
              </a:ext>
            </a:extLst>
          </p:cNvPr>
          <p:cNvSpPr>
            <a:spLocks noGrp="1"/>
          </p:cNvSpPr>
          <p:nvPr>
            <p:ph type="sldNum" sz="quarter" idx="7"/>
          </p:nvPr>
        </p:nvSpPr>
        <p:spPr/>
        <p:txBody>
          <a:bodyPr/>
          <a:lstStyle/>
          <a:p>
            <a:fld id="{B6F15528-21DE-4FAA-801E-634DDDAF4B2B}"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2240" y="298027"/>
            <a:ext cx="9753599" cy="923330"/>
          </a:xfrm>
        </p:spPr>
        <p:txBody>
          <a:bodyPr/>
          <a:lstStyle/>
          <a:p>
            <a:pPr>
              <a:defRPr/>
            </a:pPr>
            <a:r>
              <a:rPr lang="en-US" sz="6000" u="none" dirty="0">
                <a:solidFill>
                  <a:srgbClr val="FF0000"/>
                </a:solidFill>
                <a:latin typeface="+mn-lt"/>
                <a:cs typeface="Times New Roman" pitchFamily="18" charset="0"/>
              </a:rPr>
              <a:t>Requirement 3.  Merit Badges</a:t>
            </a:r>
          </a:p>
        </p:txBody>
      </p:sp>
      <p:sp>
        <p:nvSpPr>
          <p:cNvPr id="60419" name="Content Placeholder 2"/>
          <p:cNvSpPr>
            <a:spLocks noGrp="1"/>
          </p:cNvSpPr>
          <p:nvPr>
            <p:ph sz="half" idx="1"/>
          </p:nvPr>
        </p:nvSpPr>
        <p:spPr>
          <a:xfrm>
            <a:off x="411057" y="2998111"/>
            <a:ext cx="5923280" cy="2215991"/>
          </a:xfrm>
        </p:spPr>
        <p:txBody>
          <a:bodyPr/>
          <a:lstStyle/>
          <a:p>
            <a:pPr>
              <a:defRPr/>
            </a:pPr>
            <a:r>
              <a:rPr lang="en-US" altLang="en-US" sz="3600" dirty="0"/>
              <a:t>Requirement 3.</a:t>
            </a:r>
          </a:p>
          <a:p>
            <a:pPr>
              <a:defRPr/>
            </a:pPr>
            <a:r>
              <a:rPr lang="en-US" altLang="en-US" sz="3600" dirty="0">
                <a:cs typeface="Times New Roman" panose="02020603050405020304" pitchFamily="18" charset="0"/>
              </a:rPr>
              <a:t>These 14 are merit badges required for the Eagle rank.</a:t>
            </a:r>
          </a:p>
        </p:txBody>
      </p:sp>
      <p:sp>
        <p:nvSpPr>
          <p:cNvPr id="63492" name="Content Placeholder 3"/>
          <p:cNvSpPr>
            <a:spLocks noGrp="1"/>
          </p:cNvSpPr>
          <p:nvPr>
            <p:ph sz="half" idx="2"/>
          </p:nvPr>
        </p:nvSpPr>
        <p:spPr>
          <a:xfrm>
            <a:off x="6817360" y="1447800"/>
            <a:ext cx="5923280" cy="6638227"/>
          </a:xfrm>
        </p:spPr>
        <p:txBody>
          <a:bodyPr/>
          <a:lstStyle/>
          <a:p>
            <a:pPr marL="258452" indent="-258452">
              <a:spcBef>
                <a:spcPts val="300"/>
              </a:spcBef>
            </a:pPr>
            <a:r>
              <a:rPr lang="en-US" altLang="en-US" sz="2493" dirty="0">
                <a:cs typeface="Times New Roman" pitchFamily="18" charset="0"/>
              </a:rPr>
              <a:t>Camping</a:t>
            </a:r>
            <a:endParaRPr lang="en-US" altLang="en-US" sz="2493" dirty="0">
              <a:latin typeface="Times New Roman" pitchFamily="18" charset="0"/>
              <a:cs typeface="Times New Roman" pitchFamily="18" charset="0"/>
            </a:endParaRPr>
          </a:p>
          <a:p>
            <a:pPr marL="258452" indent="-258452">
              <a:spcBef>
                <a:spcPts val="300"/>
              </a:spcBef>
            </a:pPr>
            <a:r>
              <a:rPr lang="en-US" altLang="en-US" sz="2493" dirty="0">
                <a:cs typeface="Times New Roman" pitchFamily="18" charset="0"/>
              </a:rPr>
              <a:t>Citizenship in the Community</a:t>
            </a:r>
          </a:p>
          <a:p>
            <a:pPr marL="258452" indent="-258452">
              <a:spcBef>
                <a:spcPts val="300"/>
              </a:spcBef>
            </a:pPr>
            <a:r>
              <a:rPr lang="en-US" altLang="en-US" sz="2493" dirty="0">
                <a:cs typeface="Times New Roman" pitchFamily="18" charset="0"/>
              </a:rPr>
              <a:t>Citizenship in the Nation</a:t>
            </a:r>
          </a:p>
          <a:p>
            <a:pPr marL="258452" indent="-258452">
              <a:spcBef>
                <a:spcPts val="300"/>
              </a:spcBef>
            </a:pPr>
            <a:r>
              <a:rPr lang="en-US" altLang="en-US" sz="2493" dirty="0">
                <a:cs typeface="Times New Roman" pitchFamily="18" charset="0"/>
              </a:rPr>
              <a:t>Citizenship in the World</a:t>
            </a:r>
          </a:p>
          <a:p>
            <a:pPr marL="258452" indent="-258452">
              <a:spcBef>
                <a:spcPts val="300"/>
              </a:spcBef>
            </a:pPr>
            <a:r>
              <a:rPr lang="en-US" altLang="en-US" sz="2493" dirty="0">
                <a:cs typeface="Times New Roman" pitchFamily="18" charset="0"/>
              </a:rPr>
              <a:t>Citizenship in Society</a:t>
            </a:r>
          </a:p>
          <a:p>
            <a:pPr marL="258452" indent="-258452">
              <a:spcBef>
                <a:spcPts val="300"/>
              </a:spcBef>
            </a:pPr>
            <a:r>
              <a:rPr lang="en-US" altLang="en-US" sz="2493" dirty="0">
                <a:cs typeface="Times New Roman" pitchFamily="18" charset="0"/>
              </a:rPr>
              <a:t>Cooking</a:t>
            </a:r>
          </a:p>
          <a:p>
            <a:pPr marL="258452" indent="-258452">
              <a:spcBef>
                <a:spcPts val="300"/>
              </a:spcBef>
            </a:pPr>
            <a:r>
              <a:rPr lang="en-US" altLang="en-US" sz="2493" dirty="0">
                <a:cs typeface="Times New Roman" pitchFamily="18" charset="0"/>
              </a:rPr>
              <a:t>Communications</a:t>
            </a:r>
          </a:p>
          <a:p>
            <a:pPr marL="258452" indent="-258452">
              <a:spcBef>
                <a:spcPts val="300"/>
              </a:spcBef>
            </a:pPr>
            <a:r>
              <a:rPr lang="en-US" altLang="en-US" sz="2493" dirty="0">
                <a:cs typeface="Times New Roman" pitchFamily="18" charset="0"/>
              </a:rPr>
              <a:t>Personal Fitness</a:t>
            </a:r>
          </a:p>
          <a:p>
            <a:pPr marL="258452" indent="-258452">
              <a:spcBef>
                <a:spcPts val="300"/>
              </a:spcBef>
            </a:pPr>
            <a:r>
              <a:rPr lang="en-US" altLang="en-US" sz="2493" dirty="0">
                <a:cs typeface="Times New Roman" pitchFamily="18" charset="0"/>
              </a:rPr>
              <a:t>Emergency Preparedness OR Lifesaving</a:t>
            </a:r>
          </a:p>
          <a:p>
            <a:pPr marL="258452" indent="-258452">
              <a:spcBef>
                <a:spcPts val="300"/>
              </a:spcBef>
            </a:pPr>
            <a:r>
              <a:rPr lang="en-US" altLang="en-US" sz="2493" dirty="0">
                <a:cs typeface="Times New Roman" pitchFamily="18" charset="0"/>
              </a:rPr>
              <a:t>Environmental Science OR Sustainability</a:t>
            </a:r>
          </a:p>
          <a:p>
            <a:pPr marL="258452" indent="-258452">
              <a:spcBef>
                <a:spcPts val="300"/>
              </a:spcBef>
            </a:pPr>
            <a:r>
              <a:rPr lang="en-US" altLang="en-US" sz="2493" dirty="0">
                <a:cs typeface="Times New Roman" pitchFamily="18" charset="0"/>
              </a:rPr>
              <a:t>Family Life</a:t>
            </a:r>
          </a:p>
          <a:p>
            <a:pPr marL="258452" indent="-258452">
              <a:spcBef>
                <a:spcPts val="300"/>
              </a:spcBef>
            </a:pPr>
            <a:r>
              <a:rPr lang="en-US" altLang="en-US" sz="2493" dirty="0">
                <a:cs typeface="Times New Roman" pitchFamily="18" charset="0"/>
              </a:rPr>
              <a:t>First Aid</a:t>
            </a:r>
          </a:p>
          <a:p>
            <a:pPr marL="258452" indent="-258452">
              <a:spcBef>
                <a:spcPts val="300"/>
              </a:spcBef>
            </a:pPr>
            <a:r>
              <a:rPr lang="en-US" altLang="en-US" sz="2493" dirty="0">
                <a:cs typeface="Times New Roman" pitchFamily="18" charset="0"/>
              </a:rPr>
              <a:t>Personal Management</a:t>
            </a:r>
          </a:p>
          <a:p>
            <a:pPr marL="258452" indent="-258452">
              <a:spcBef>
                <a:spcPts val="300"/>
              </a:spcBef>
            </a:pPr>
            <a:r>
              <a:rPr lang="en-US" altLang="en-US" sz="2493" dirty="0">
                <a:cs typeface="Times New Roman" pitchFamily="18" charset="0"/>
              </a:rPr>
              <a:t>Swimming OR Hiking OR Cycling</a:t>
            </a:r>
            <a:endParaRPr lang="en-US" altLang="en-US" sz="2493" dirty="0"/>
          </a:p>
        </p:txBody>
      </p:sp>
      <p:pic>
        <p:nvPicPr>
          <p:cNvPr id="63493" name="Picture 3"/>
          <p:cNvPicPr>
            <a:picLocks noChangeAspect="1" noChangeArrowheads="1"/>
          </p:cNvPicPr>
          <p:nvPr/>
        </p:nvPicPr>
        <p:blipFill>
          <a:blip r:embed="rId3" cstate="print"/>
          <a:srcRect/>
          <a:stretch>
            <a:fillRect/>
          </a:stretch>
        </p:blipFill>
        <p:spPr bwMode="auto">
          <a:xfrm>
            <a:off x="1341120" y="8175170"/>
            <a:ext cx="9052560" cy="707813"/>
          </a:xfrm>
          <a:prstGeom prst="rect">
            <a:avLst/>
          </a:prstGeom>
          <a:noFill/>
          <a:ln w="9525">
            <a:noFill/>
            <a:miter lim="800000"/>
            <a:headEnd/>
            <a:tailEnd/>
          </a:ln>
        </p:spPr>
      </p:pic>
      <p:pic>
        <p:nvPicPr>
          <p:cNvPr id="63494" name="Picture 2"/>
          <p:cNvPicPr>
            <a:picLocks noChangeAspect="1"/>
          </p:cNvPicPr>
          <p:nvPr/>
        </p:nvPicPr>
        <p:blipFill>
          <a:blip r:embed="rId4" cstate="print"/>
          <a:srcRect/>
          <a:stretch>
            <a:fillRect/>
          </a:stretch>
        </p:blipFill>
        <p:spPr bwMode="auto">
          <a:xfrm>
            <a:off x="3535680" y="9061873"/>
            <a:ext cx="670560" cy="698500"/>
          </a:xfrm>
          <a:prstGeom prst="rect">
            <a:avLst/>
          </a:prstGeom>
          <a:noFill/>
          <a:ln w="9525">
            <a:noFill/>
            <a:miter lim="800000"/>
            <a:headEnd/>
            <a:tailEnd/>
          </a:ln>
        </p:spPr>
      </p:pic>
      <p:pic>
        <p:nvPicPr>
          <p:cNvPr id="63495" name="Picture 2"/>
          <p:cNvPicPr>
            <a:picLocks noChangeAspect="1"/>
          </p:cNvPicPr>
          <p:nvPr/>
        </p:nvPicPr>
        <p:blipFill>
          <a:blip r:embed="rId5" cstate="print"/>
          <a:srcRect/>
          <a:stretch>
            <a:fillRect/>
          </a:stretch>
        </p:blipFill>
        <p:spPr bwMode="auto">
          <a:xfrm>
            <a:off x="4318000" y="9096800"/>
            <a:ext cx="670560" cy="684530"/>
          </a:xfrm>
          <a:prstGeom prst="rect">
            <a:avLst/>
          </a:prstGeom>
          <a:noFill/>
          <a:ln w="9525">
            <a:noFill/>
            <a:miter lim="800000"/>
            <a:headEnd/>
            <a:tailEnd/>
          </a:ln>
        </p:spPr>
      </p:pic>
      <p:sp>
        <p:nvSpPr>
          <p:cNvPr id="63496" name="AutoShape 11" descr="Image result for sustainability merit badge clipart"/>
          <p:cNvSpPr>
            <a:spLocks noChangeAspect="1" noChangeArrowheads="1"/>
          </p:cNvSpPr>
          <p:nvPr/>
        </p:nvSpPr>
        <p:spPr bwMode="auto">
          <a:xfrm>
            <a:off x="-46567" y="-200237"/>
            <a:ext cx="447040" cy="447040"/>
          </a:xfrm>
          <a:prstGeom prst="rect">
            <a:avLst/>
          </a:prstGeom>
          <a:noFill/>
          <a:ln w="9525">
            <a:noFill/>
            <a:miter lim="800000"/>
            <a:headEnd/>
            <a:tailEnd/>
          </a:ln>
        </p:spPr>
        <p:txBody>
          <a:bodyPr/>
          <a:lstStyle/>
          <a:p>
            <a:endParaRPr lang="en-US" altLang="en-US"/>
          </a:p>
        </p:txBody>
      </p:sp>
      <p:pic>
        <p:nvPicPr>
          <p:cNvPr id="63497" name="Picture 4"/>
          <p:cNvPicPr>
            <a:picLocks noChangeAspect="1"/>
          </p:cNvPicPr>
          <p:nvPr/>
        </p:nvPicPr>
        <p:blipFill>
          <a:blip r:embed="rId6" cstate="print"/>
          <a:srcRect/>
          <a:stretch>
            <a:fillRect/>
          </a:stretch>
        </p:blipFill>
        <p:spPr bwMode="auto">
          <a:xfrm>
            <a:off x="5100320" y="9075843"/>
            <a:ext cx="726440" cy="726440"/>
          </a:xfrm>
          <a:prstGeom prst="rect">
            <a:avLst/>
          </a:prstGeom>
          <a:noFill/>
          <a:ln w="9525">
            <a:noFill/>
            <a:miter lim="800000"/>
            <a:headEnd/>
            <a:tailEnd/>
          </a:ln>
        </p:spPr>
      </p:pic>
      <p:pic>
        <p:nvPicPr>
          <p:cNvPr id="63498" name="Picture 5"/>
          <p:cNvPicPr>
            <a:picLocks noChangeAspect="1"/>
          </p:cNvPicPr>
          <p:nvPr/>
        </p:nvPicPr>
        <p:blipFill>
          <a:blip r:embed="rId7" cstate="print"/>
          <a:srcRect/>
          <a:stretch>
            <a:fillRect/>
          </a:stretch>
        </p:blipFill>
        <p:spPr bwMode="auto">
          <a:xfrm>
            <a:off x="5882640" y="9047903"/>
            <a:ext cx="726440" cy="726440"/>
          </a:xfrm>
          <a:prstGeom prst="rect">
            <a:avLst/>
          </a:prstGeom>
          <a:noFill/>
          <a:ln w="9525">
            <a:noFill/>
            <a:miter lim="800000"/>
            <a:headEnd/>
            <a:tailEnd/>
          </a:ln>
        </p:spPr>
      </p:pic>
      <p:pic>
        <p:nvPicPr>
          <p:cNvPr id="63499" name="Picture 6"/>
          <p:cNvPicPr>
            <a:picLocks noChangeAspect="1"/>
          </p:cNvPicPr>
          <p:nvPr/>
        </p:nvPicPr>
        <p:blipFill>
          <a:blip r:embed="rId8" cstate="print"/>
          <a:srcRect/>
          <a:stretch>
            <a:fillRect/>
          </a:stretch>
        </p:blipFill>
        <p:spPr bwMode="auto">
          <a:xfrm>
            <a:off x="6720840" y="9075843"/>
            <a:ext cx="726440" cy="726440"/>
          </a:xfrm>
          <a:prstGeom prst="rect">
            <a:avLst/>
          </a:prstGeom>
          <a:noFill/>
          <a:ln w="9525">
            <a:noFill/>
            <a:miter lim="800000"/>
            <a:headEnd/>
            <a:tailEnd/>
          </a:ln>
        </p:spPr>
      </p:pic>
      <p:sp>
        <p:nvSpPr>
          <p:cNvPr id="107522" name="AutoShape 2" descr="data:image/png;base64,iVBORw0KGgoAAAANSUhEUgAAAGgAAABoCAYAAAAdHLWhAAAgAElEQVR4Aey8B1SVaZbu3/fe7q4qLRUzmHPEBCiKoKISxIAKKklQxIRZMYsRRXJScs4555xzzlEFMWPOWtbvrvPVTHXX7Z6Znpmemf6v9WctlyfAOd95n3c/+9nP3u/5Hf//zz/0CvzuH/rq/oWL+/btG2/fvOPDh098+vSFJ89e0tP7hCfPXvGs7xVv3rzn7dv3vH//6Zff+fyFb99+5ueff/4XXvEf9+H/zwD06dNXPn76Iix6R2cv7Z0PePC4j4amLh48fvXrCj/te8Ojpy/o7n3Koycv6ezspfPOIzq6HnP3/jMePn7Oq9dv+fjp869/84984x8WIFFkiAD5+tM3vnz9xscPn/7KOv4SEa9ePOHl08c8f/Tor/zObx/68OELT/vecrf7GT33n/L02Qv6Xrziy08//UNG2D8UQJ+/fOXr158QRYuInv6ckN729fH66XO62zp59ugxPe0dlOcXUF1eTmRIEAkREUQEhtBa10B5bgF3Wjv5/P4jvXfvcb+ziycPH/Lz159+QevbP/0vuvczvHr9nrvdj3n05Lnw/MePn/np27ffIvs/dO9/HCBRhHz99o1Pn7/y5u1Hfv7ndREt3LM+ejrukp6YRFVRCTlJGZQXFBPq7U9afCIR/oH4ubkR7OVNUkQElmZX8LrlTE5yGp5OzqTGJhDmH0RyRBTh/kF0NLTQVF1DU2UFhVnZAnA/f/oEP/0CmOha3r37SEdXL929T3j7/qOwYf6HsBHe9n8EoPcfPiH69+rNu99Q16e3H2iva+Dl46c8vHuPoox0ijOziI+OxtnekQjfABIjo7llbcupI8ewuW7GbWtrzM5dINDdFbdbTuzfZYT1dXPsLS05c9yEi6dP42JjwzXTS7g5OhDo4UGYjze2llYEenpRV1xIZV4er57+JT32PnxJXUMnz1+//x/D6L8VoLfvP3Cn+xEPn7zgyz/RzdNHD+l78oSPb95z/+4dUhPi8HR2pjQ3D19XNyyvXSE5Ogrzq2aYXbiI7TUzLK9cZa/hbowNDTl18ABGBgbs1t+Ovbm5AJyh7nasr1/jkNEeduht5+LpU1w5d44zx4/j6mCP/U1zLpw+y81LF4kJCSIuNIhAT3eaayopz8mm72Evzx8+EKLn288/89Pnb3TdecizvheCGvzvROu/BaB3ImB6eunsfsyHT3/KLG9fvqa1voZAbw9qK8qpKi0jJiqCcyYncLS1wtvDA31dXU4ePYCTjQ27DYw4d8KEK2dOY7xrD1rb9Di2Zw97t+uzeeNWzE6fw/6GBXraBlw9fZbLJ03YukWH48aHOHXwEDv0DTh06Cg3L5qy32gXu3bswtXODidLSyzNr+PjdluIMDdnBwrSU/n84T0f37zm8+s3fP70jaeP33D/UR+v3334b8PovxSg9x8/cafnCdU1bbx8/U74UD//9DNf3n3gbls7tRU1ZCYlYnVDFB0XSIiO45a9PYf2GbNbX59rpqYc2H+AtSpqnDpwgFOHDrNp8xasr10hIzYaE5PTxIVH0N3ajPutW2QnJdJcU4uflyc1JaV0NTVhdvUa0SEh1JUUc/TQUTaoa2J72ZQ9ettZv05DoL7LZ86zY7sBFmbXuGVni8W1qwT7+pCTkkJZXh7d7V3wZzVUR+d9Hj15ISjM/2qk/ssAEsVJS/u931z/4+4eMuKTyMn4Ja+E+voT7BuIq7MrB/bs5djBQ7jfdmGP0T70dXQ5sX8vNy6aoqWzA8tr12koLyc6NIy48HC8nN1IiowkyD+Q7dt3YH7pMoY796KstBYna2v2GR9m61YdAjxcsbe0xuzKFQqyskiMT6KntRkfVw+U1mlx3fQSp42N2ayxDQNdPSwuXeLqufOcO3kKFxtrgr08iQkJEVRje0M9b1++FD7Tp8/fuP/gGR8+/tfWU/8lAD3te0F+WR1P+17x+e1b3r16zYvHT7nX2k55bj62FhacOHoMD2dnXOztuXjmLDv1d7Bh3TqMd+/C6tp1dPVEO/oqXS0NNFSUERcZjsZmTS5euMCWbdp8P3QcY6fN5rvBY/lu1Cz6jZnJ7/44jO/HzGfw+Dn8btRcxGYuZdSUWXwvPpV+Y2ax77AJ5pbW7Nqzj4ykREpyCuiqrSXY3Y1F8qocNNrDif37MdDWwWi7IfbXzbh67iyujg5E+Pvj73qb2uJi3rz6U2Hc1i5SfE/56Z+U4G925N/hzt8doN4HT7nT84hnL9/y8vlLqksryYiPJyEqmuiQcLITUynJLcDZwQ6dLVs4dfwkZleuYmpygp07d7JDW5vCzAya6uooKyxET8eANUqqKCxbTb/x8xg6dzm/+3Ek41cbMWDaEvqPk2GE1AZGym5j0PQlTFPZzywVI8SlNjNZ9SAjZTYydslWRinoIj5vOb8fNIoB81cjv3QZN85d4pCRMT6ubnj5+lFWkEeA621Wr1qDnpYON86d5fCefezS34WjpQWWV6/i5uhEdnIKj+5080Uk0YH3n36mrfO+UCr8HTD5zUv83QD68vUr93of0dR059c36O66S2pSColRUfi4uWFxzYx9uwyxtbhJfGQU1tdvoKakyqYN6kQF+dNYVUVqTCR79u7l5JkLLF+txv8Zt4CBM1byB/E5DJ2vjviSHUxcqsOUZYbM3nwOsfmbGThnA+JyBoxdtZdxy3czQe044vI7mLrhAmMUdjNeToeJCgaMVTRi5hJNJqzcTr9JMvSbspjf/TiaebIK2NpYcNvJDlcHW+ws7IkLjcDm8iXWqqxjv9E+Lhw/hvEuQ65fukhmciL+Hl40VFTx7etnvn78RYa3dPbw+u3fV5L/XQAS1TR19W18+vQTX7985WHXXTobmmmva6S2vAIvVzesLKzwcnXF/MoVNqqpsV51HVcvXiIjJYkAL3f0dHVQU1vPxo0aSEyZy5g5y/j9sClILNJg/Opj/DhThf5TljFysTbjVuxn5PytTFE5zmRFQ4bN10FCYS/DluggsUSHsQo7mLX1EoMXaDNWwYhh0psZLKOD+OIdLNh0gkEzVBi+UJMBkkqMlFnHoHlq/GHEJP44WpJ5c6VwtbIhMTIKX1dn1q3dyMmDBzlgoM/WjZsEqe/n6sqNi5eJCQyguaKMruYWYVO+//SV1o57vHrz91N5/2mAXrx6Q13DHZ71veXb56+8e/6SnrY28tPSSYmKJCMxiYiQcE4cO4G2SDIfO47VNTNOHD7OsQPGaGrrorBKlcFj5zJs1gqGTJrP6AWqjJVaR7/xSxCbp8mP09fw/cQViE1dyZB5m/lhqiI/zlyLuNR6xizVY/icTYxeZsh3YxYxcI4Gg2cqM2axDv2mrmToHHW+HyVN/xlrGDh9DcOltzFw6iqGS2+l30QFhsxZz8CpCoxeuJ6hizYzWl6LH8bMYaD4BOwtzCjJziYtMhIjXX02qWty/uQpLp48xfljJng5ORHs6UVabCI/f/n8qyPx4uU72jt6+fz1669s8h+98Z8C6N37j9Q2dP763o+67lBbXEZ5QSHZaamCVA3y9CLAywsnO3sOHTiK+vr13LK1IdjXDx1dfYZIqvCHMfMQX6yFhOw2JspsoN8EBQGAofO2MmyRPoPmbGbANFXE5m1m+CI9xGar8d3EVQycocKYFXsYJavHcKltDJy9loFz1Bk8R4Ph89QZNl+DgZNWMUpuF0NldBkio4+4rA5j5fUYvlhHoD6xmaoMldVluPQWxKS2ILPbkVmaB+g3YSlT5y5BV0uHAFdXbppd59jhE1heusx+gx3sM9jJpdOnuXHpMmmxCWQmJNBSV/vrWvz8E/Q87vtPe3r/YYC+fv1KfcsdfvoKn969pbe9i+LsXEGS+rm6kRAegbebOxfOnOHE0SNcE32Q+HgyYqI4feIIA6cupd+4hUgs2MhEaQ2GzF7PpPUmjFfQp/80ZcSXGjBl7RlGyRsybqUxg2eqI73DiREigCTXM0ByI5PWHEZisQEjl+xgkJQeE1fsQ2zGOiYqGjNTUQ/57VeZrLAdieWGDF20g+GLDITXGyG3kxGLdzB+5QF+nLyKwQs0hUjqP3kls9SOM2v9CcSlNjFIUpk/TFnK6jWbKMtMpbu1DU97OzTXbWD/zp0c37+P/YaGuDs64u/pTmF6Gu+fPefN02dC3fT1G9zrffKfcsn/QwCJjM22rvv0vXzH5w8faatroL6sjOKsHG5ZW3N03270t23jrMkpbt64iaHOdnbqbefG1Wssll/NiBnyiM1cyRT5bfx+uDTDZEQKbCWj5fXoP0WBUfK7+MOopQxesI1Ry4yYvdmU/uPkGbdYj5FLdRgpp8fopTsYrbCHodNXMUG00LM2MnKBBgfPOJBRWk9JfSeh0SkERqayZfdlVLYcZfCcDXw3TYXxSocRX2zEj5MV6TdmESNmLkdCToNh836hwHGyWoyS0eT7sUsYraCH2IwVzFu6Dn0tbWzMrmJ66gwOZtfYrafDLh09rl+8yG0LC9qra2kuLaWzvoFPglj4mc+fv9He1ftrZP17b/yHAGpt7+bLl18sm/dv3lCRm4+fmzPJ8fHER8bj4+7B7p07kF24iN36BmQnJODn4sTyDTr8TlyWP05SZJScNiMWqPOH0YvpP3kVA6asYLD0NgbP3cDA2RsQm72B4VI6DJXRRkLeiHFLdZFYsJUBszYweLY6IxZsZpDkRsQWaPH9dDW2H7pJcXkXuUVV2Dm7cez0WbbrG2J205LImDTKqxs4auaB9PpDDFmox/fTVOg3c5MQQSNldPlfo5YisUSLQVKbGbJgCwOmKTF8nibjl2gxask2hkkp8/sh49HcrEFEgC9hnh7s0tLi/PETnDl6FPvr14kPCyYrIY60qEi6W5p43vtQwOPpk1d8+PwfK2j/XQCJjMPWjh7a2u/z+eMnHtzt4dmDJzzufkhCeCTnT5zAzsoKO0sbbK2suXbpAjZmphw+eooJkrL8cdxCxq/Yy6DpKgxbqEu/6WuRWLabH6coMUH5KANmb2SY9A76T1+PxPLDDF2gzTjVkwyV0mX6ulOISW1m+EJdBkxVZtLqwwyZs5HRyqeYq7Kb8OhEXHwCOHTKlJUq61m4eDlLlykhv0IZ1XUbcXbzprqulTPmrgyZr4nM2n1oGZth7hqG7kkHJkur87/HyPPDdEXEFXYyeIYK00R1lPR6Zqw3YZycFhLymgyfs5KhE+dx8/Il8lPjsbp0id06upw6coQLJiZ43b5Ndlw0Fbl5lOfm8OnNLxZX572HvPoPSPB/F0A99x/z8PFrYVd8eveeysIivJ0cCPcLpDC3CG9Xd86eMEFHcwsH9+0hMsgfdydHpJW1GTBHjUEzVzFgmgo/TlPiu9FyfD9RicGSG/hu9FJGzNnIyLmb6D9FiR8mK9FvxnqGLtRitJw+g+dv5YdJqxgmEgnzN/PDBEW+Hy2HmEihzVTH1MaD6Pgk9h8+ztKVa5glp0o/cUkGjpmP+MS5TJm/jF17jLG0c8IzKByDQxeIS8wmO6+UiMgYAoKjSc4pJSAxh/kqRvx+iipis5UZukCdEYs0GDRnDUNnrmT8Ui0GzhRF+gamLlDg0unzmJ44Jrjmhtt0OLRrF/5uzsSHheJmZ0NvRwd1RcW8fSFy779xr+cR7z58/Hex3N8M0NeffqKuvoMPbz/xqLubmsIiSnLziAmP4MKp0+w12o2TgxOOdo7Y3jDnzBFj5FW3MHCqPIMlVRgskscT5flx4moGTlPlhykr+WGiMv2mrGHgVCWGSG9h8Jz1iM3dzHAZXQbP12bo/C2MkN3OsEW72XHclsSMEqJSSgmKzsHFLx4LlygWrzHkqpU9Xr5e7D9+CrGp8gyYsYYfp6khNleTQbPXMkpqDfOlF3PK1Awv/zAcXdw5euI4mlo6rNfQZJ7UQg4fP0lhSREFFY2o77zEwNmbBKobudSAIXM30H+cAv2nqvLjNFWGLdrK4HkqSCrrYHnlEsGenuzQ1OTQvv1cPnOKG+fPEx7gT1piPDkJiXz98Cd6u3v/MT99+5Oj/2+h9TcBJJqiqalrpa/vLc+fPKWuuJySzGzSEhJJiIoh0DeQ0yan2bZVm107DQWPbaumiMdXMnyBOhJLdBkkuZmRi3QYPFeTIQu3M2HZTgbM0mDYQj1GLNRhqJQW45UOISGni4TcLsYoHGD86oMMW6iD9mEL8ovq8PUL5LrZTaxsHHD38iEhOZ2Khk5uOLriGRSE3u5DSCzdyUi53YgvO8jIhXpMUTmG2PTVqG8/gKtHAHGpBdjdckZ60VLEJ89j7NT5DJoih5SCMlpaOiQkpuPsFcR0lYNMUDqEmCjnzd2KuLSO4FQMnqdBf4Fi97Bg6xnmy6sR7OWKn6c7F04cR3+TOpdOncTSzAwvFye6Ghp4//w1Isb5+ds3nr96x8Nnv7TW/y1wRM//TQC1d/byoPc5H99/5E5bO6kx0QR5euDr5ia0CFJik4gJjyXU3w9/99toaBnwv0dLITZ1GVPktjJk3kaGSmkyUmoLYgu28cM4UZ2zju/HKjBEWleoecQkNzFohhJis1QYMkcdCYU9/O8JisxT3klKZiGmV8xZrLCSGVLySC9ZyVzZ5Wht34mDowM+/sEkZpVw0tSaoXM3MnCKEgMmLueH8UuRWLiN/pOXcfSMGa7ublg7OGJ04CAyGiJHQYlh81QZu9yIgePms1plPdfNzckuLEPfxAyJFToMnCDHqEVa9J+0klHLdjBSeiNDZ6vz49RVDJujhvjiLShp7MTx5nXOHjTGZP8eTh8+gpnpeUFMFGdnkZuYxMPODr58/CjMWTR39PDub5wq+jcBeiQa1OjtE8B+cPcelfmFVBQUEx8Vhb2lBZcumHLW5CQH9u7D0caSI0cOMXy6HLPUTzFOehPD5m4QKEJs3ibGLtFGfLEeA6avZsDcTXw3Vo5BM9WFYlK0kN9JyPGjpCaDZ6oyREqbkfPUsPdJIDgsgp179jF53lJGyW5l8MzVDJ29milzFrF4pQpXzMzIyCkkPDGLiQs38+OU1QwS0dzklQJNTpZZxy13P3wDQ7hibsHMpWqMW7GHiarHmCSyjaQ0mKR8FElFLQwPHKCguJy9Z2z4XhAtmkJhLCa5gUGz1ITIHzRzLaMWawkW0gg5fYYu3sbiVeq42ltjefEch3ftxsnKFlcHB5wszEiOCKOmuIi3z1/y7etXYe6hpqGTv4Xp/lWARKNPhaV1vH7zkQ/v3tHTfo+y3DzBX6sqLCE3LYPU+BT8vfyxt7LE1dERccnliM1dxxQlI0G2DpTcyIDpaxkkuYmB87UEq2XK5uMMmLqG8YoHGCq1jZFLjBi+UEvw1gbP3cyIhQb0m6bMZuPrxCRlcPn6dTR1dzJ22S4mrD7CGLntDJPWYdgiHaYpbOPo6fM4u3lic9uV4TOWM3TxPoZIatB/mhoD5mowTUGb06bXCI2NxzskhqkK2xGbv42JysbM1b7K9xNX/SLl5bS5fP0mSWkpHLlgww8TVzND/Tyjlugzcc0RRizYyLA5GwV5P0ntKP0mr+DHqcqMkNFk4jJtTpw+T6CnC7bmNzm6bz8XTx4TREN0cBCVWen0NLfw5Z/6R8/73tLT+/TfZLl/FaB795/y6NFb4UVFHpvIAC3LziUtJo7osEjcXdy5bHoVswumONnaIqeiTf9pSgyYupwBs9czZP5GhsroMGD6GvpPXc2A2epCjTNT4ywDp64VCs7vJqximIw2/SYrM2aJPoOmKTFCSo/fT1zJkvWGeIfHYul4C3mNA0xSPcooud0Mmb+e8auMmKh2kqGzlDl25iKRcQlYOHkxftFG+o1TFKyhfuIyDJyqKkTcwVNXcHLzxMLOiZnLtBm+SJ8BExUYv3I3A8fLMXjuRqSVddljfJCouARMrjvTf7oSk1YZIzZdiRmq+xgyR4WhczYgNkuV4Qu1+WGCHMNmKjJygYjyljFt0RqsbljgYmuFkY4W1y6cw97SnMTwcGEwpTInh/d9L/n20y+jS02NXbx996+run8RIFG7uraxk4/vv/L8wWNqioqpLyulvbaBOw1t1JTWkBSbipu7F45WlhieuMGAOWsRm72GP4jLMnDGZiYpHxLMTLGZyvwwfjmDpiszRFIkXfUZMkOZ/rPWM2DmWgbMUKP/ZBVGL9IVcseA6ar8fqwiCmsNCIyMxd0vALn1+/lx5npGyugxeLoiIxZrCxaNxBxVjpy5iKdfEBaO7kjMXccfRkjTf5IyA8ctF2wh8QXqGJtcwtHVk4tm1gybtpSRi/UYMkuFwdI6DJLcwJAF25govY6zl66QlJKB/sHzgvIcKavD0HkbGLtyDwOmrWboXA1GLzFg/LJdDJiykmFz1zJ84RbE5q9l1NKtzF6hwfkjxrjZ23Ht3DlcHe3wcb5NqIcbPW0dPLvbzcvHz/jps2gw8ytt7T3/ahT9iwC1dfbw6tVHvn76Sk9bO5mJCcKUjfWV6zhZ2uDs4MRV00tEhoVw9uwZJGR3IC63GzERT6uYMFx6OxMUDzJu1X4hcQ+aqylE00gROFK6SCjsYqzCHoZL6wqFqOjvRy83FKhEQmE/YxSMMDh2HS//EJxcPJBS0mHKhjOIL93NZOUDDJq7mWEy2xk2bRnHzpji6ROKub0nYtNXMUJalyELtBi7fBcjFuozaslOdh06TXRCCvZufkxbacTIRTuYrHxEcCYGSqozVHYHM1cbcubCZWKTkzEyuYr44t2MljdClH8mrzrIjI3HmKBqzAgpbcbIGzJJ7RhjVx5hrMoJpm86zeA5axklp4W2/n5CPT1xsLDG+oY5lpcvk5WSRH1JGXXFZdxrbOPDqzfw9Sce9j7ncd+fOrT/L1p/FaAPnz5TXNHIi2dv6O26Q3NNNbWlZTRW1VFXWkNMWDxmV65zyPgARw4cYcCEhQyctY6RS40YKbOFCcqHGTJjFcPnazBuhT6jl2gjJrkW8UXaTFPazbjlOxixxJCxKw4yTn47M9efYcQCDcYo7GLkEgMmKJ0QxMT2E2Y4ufng7OnJUlUtRssbICGjxYSVBvw4bS0jluxknMwGTpw1JSw6gbNXLJiwRIdJiocElSii1gGzNjFCSotN2/dh52CLrVsAi/QvCe71KNltgqAYNm8Dg6R0WaikhY2jExm5uew7acZI2e2MldvByPlqTF61m3FL9Rgyd70AwpjluxkutZUFe9wZq7CX8Yq7EV+sywj57czfeJDb9o5C5BzftxfPWy4kR0USFxZEfUU1xVl5POzq4uv7D8Jka/OdXv55XvNvAujO/cfc7X3OqxfvaKyqJj4ymryMTDKSU4gICiE8MAxvN098Pd1RUddhwKz19JukgMQiHUbJbGH4Qh0GTVosuAQSMpuZuNyIIXPUGCOKjGU7Gae4R+jFDJ2vxXh5XUYr7KbfpOWMWqKLhKwuY1YZI75EDxWd43j6BmHn4c+clbr0n7ZGoKJR8vqCEzF4vgbzVulw+boVSSkpHDlnjsQiTYbO2SQUvIPnbxHqLhGoq/VNCIlKwD0gionyugyctZEJCtuF/Ci67kEz1rJy3TbsXNwprajmpr03o+V2MXapESOkRY6GFlMU9zNGWouRcvqMWqwv1HjjV+5HfOlOxsgbMWrRNmaqHULuoBeSS9WxuXqRYG9PTh86hru9PbmpqRSkZ9JYXsH99nYe3bnL+zfvaWrt5uWbv96J/YsIEjkGZZW1vHr5llePn3CnuZWSvALSkpKJCo/C0fY2+/ce5NTR42joHeR3YxQYNH8jwxcbCBQ2dtXpX3hdREELtAV6GbtEX6hrhsjoMUx2FwNnqzNqxQFGyugwTMaAQXO3MVhSg0GzNyGhYCy0D0Yr7EVV7yTRCanYuPqxeKcdo5YdYNAcDX6YsIIh87UZIWvA7BV62Di6kZKRyb4TpkLXdISMAWIz1Bg8axOD52xlgKQGW42vERWbSEBYLJNlNeg/SwOxOVvoP30tA+ZqCSpylbYxNyxtyMkrxOS8OSPldiCxxIC56ieRkNFg+pozTFUwZNBsTcQkNzN/80UmKRgyTEYX8aU7mLB6NxKLtJikdATpnfacv2iOzy0HHG5a4WhpRbifH1V5eTRWVFBfVsSjzg5+/vYzHz99o+vuX3e8/wIgkVdUWtFI39OXPL7XQ0VBCTXFJbTXN9De0EZLbStZaVlEhgSgsGk/fxi3XNiFExT3MXj2Omat2cfYpfrCRYpcgLHL9jBs7iaGL9ASitApK4wYPF+dqepnGb/yIKMVRa0CdSYs34+4lDYDpqgKZuaoBZqsNzTFLyQSKwdX5isbIr7EkB9nqPHDuGUMnKjIMBktJspuwNTMkuS0dI6Y2iA2U43hMnp8L+qWzliD2LRVfDdFFdkNRvgEBeMTGM5UBS0GzFzPkOkqfDdKFrEFGxk8W40Fa3Zy6sJlAoIjOHL2ilDIjpPXY7SsFmIzVtN/ijKDJNUZJbMVMUl1Jq00FPxBkXU1cdV+xsjrMnzeOiYr7mbWlgssWLubhJhYvF1chMlWL2dnIvz9yE5KoaOulme9D+h79Ii+p09paPxT4/PPae4vAGrtuEtf3zs+vnpHV2MjlUVFQp8n0j8QL1cPLp415ZyJCcbHLvD7cYr0G6/AsPlajFyow5BZa5gkr4W47HamqpswTHqb4ImJKEJiqQFjlugyXn4X41buE2oZUXd08JyNiMvvZpLqKcRlDfhurEhh6TNsriard90gPD4VL/9g5q/WFwZGRB1YUSH6ncQiBs5UZ7KsCuZW9kTEp3LewpN+4xYJ9CM2Y5Xgm/Uft0goWjdqG+LtH0hgaDRzlHciJqnCqPnKDJ2lwkhZQ0Yv28Vs+U0cPWlKRm4BTp5+9JOYLzQQJWS1GD5vDQNnKDJqsQ4TFHYybtVhRi7RFT7j0AUbGSnqTynuYoLKESYs38mgOesYu1SbnXuO4uHgiJ25OWampkQHBVGaV0RGUpIwZvGZc7cAACAASURBVNxaW8vbN29obbnHm3d/SXO/Aejj5y8UltTwqPcZL3of015bT01xBXXlNdSW11CQW0KAbwjODo5s2babP85Qp78oEU9TZbjMFsSXGjJw9jomL9/NAs3TDJq3kSEL9Jm11Yzxq4xZpH2FCYp7ma9nwxTVYyzcbsVM1SNMWn8KiYUimtFkxuaLjFE8zJSNF1iyYT8hcSl4BIajqG/KjzM2MnHFHiSW6DFysQH9Jq1CZrMJNrc9iU9K5uQNT6auu8DYJXpMWXsKcemtTFE+ISTzjfpH8QsKxT0wlIVKOkxUPciU5QZMWHmI4Qu2MWH1IZS0j3L8ohnh0XFYOfswcZkeYxWNmbzWhEmqJ5BWP8xs5UNMWL6HcSuMmbBirzCgMkH02KojjFu5F4mluxATRaf0JobMV2e8lCqXzl7k2N69uDg6EuTpRrivH/lZ+cJ4wIPODl49fcrDB8/pfvTsz4NHuP0bgO6I+jtPX/Hu9Rvud92lobKKqsJimmrqqC6vIiM5g7CAQHy9fBg3S4EpizUYL72eyYs3M3CmEn8cv5TfD5vLOp2DjJ6rIjTjRsxZw/8ZvYShM9QYK72RYQs2MVx2J+OXGTJZYQ8T5USuwVrk1xkhpbSDcXIGDJ2vLUzqzFm2FZ+QMGxuuzFTfotgXPabrMIAUfE5ez0Dp6xk6nIDTl2+jvNtVzQMTyImqY3IihkupcXAsYsZJ7WWmSuNWGtggpO7N7c9vdmgZcQPE5YjuVyLgZMV+XHicsERUFA35JKFI1EJiXiGxjNm4SaGzN0kKNTpK4wYt1CTkdKa/DB5tdDykFyhx1Q5TaFeEnl1fxy7WKDBkZJrGTxtJf9LbBbfj5Xi0GETfDzduXbuPOYXz+Pr6k5yTAwJkdGUZGTwuKdbmKlrabvHt1/P3/yC1W8Aqqtt5lXfW/p6H9Hb1U1zVT1VBSW0VNWTl56Hs+NtrplexM72Furbd7NGxxijU+Zo7T3FQjVdpsmtY7GqDhpGx1iqto1+42SQWrGBhWt0kV6lzcwl6mw1vsqw2arsOHSJ0QvWorP/CuJzlDhx2Y7wxGKik8rZc9oWufV7Udi4F8vbrlg6uaB/4Dyz5TczdfFapsuuRVZlO8rbDiGrvI3L120Ii4zl6EVr5NftZMx8ZSbLqjFbThXJZRuZtEgN5c0GuHr44RMcgbqeIWOl1jBdTo2hMxSRkFyBrKoWW3ceZOc+Y65eN8PDP5hJ0iqMmKPE0BnyTFuojKLGPsZLqzJkmhzLNu1hk8ERxCUVGCutyhRZVRYqaTB2gQqTZDcgv1YXSTk1xkkpYnzoNGePHGCXnjZut5zx8/DGyfoG+akp9LR08OzhQz6+fU9DY/uvpz7+OZR+A1B1bQuPHzznXlM7PY3t3KlvoammhtLcItKTs4RhvbDgMMwtbbF398DaxQ2PoBCcfQMIT0zCJzQc18AIHDx8CY6O55ylPVcdb5NTUoZzQDAugWE4uvthcsOBiJQcLljY4+wVSGhSNoXVbcTGp+Lu4UNUXBJpBeWEJOdh4eSGm5cvl27aY3jcFGtXb9z8g7HzDMbUyolD5y5x3dIOd19/TM5fwtbFkyvWDgREJ3Hmph1XHZy5ZmHFueuW+IXF4ODsyYUbllywtOf0DWsu2Thh4eqNR0g4uw4cQm/XHlw9fYlOTOTohctoGBpj7uiMlZsH1+ycMbWywzcqCrfAEAKiojhmepELN2245euHk7c35k63MXdyxcnDEzdfP1wDArG8cROLS+dxsrrJpdOnsL5mRlluLu2V1UT6+JGflMjjO93c+SuzC78C9O79e6qqG3nU/YDGknIKkuKJ9PPG4eYNnGzsCfINwvLaVaH2sbSxxTMgmOikFALCo7jt6UNAeDRZeUVk5heSkplDUmYOabn5ZBcUE5OYSlJGFqVV1SRlFZJTVEJ0fCI+QVHklzXQ1NSBj5cvOw13o6ishvzyVezcvRcvTw/ik9NwcvfF3NqRiuo6isqqycwrprq2kab2LhzdPLl84yZufsECQMGRsaTmFgnvUdfcSk5REVHx8UI31ccvGDMLW67ctCImMUU4QFbb3EJKdh7h8Yl4+Phy6YYVoZGxxCWlEJmYQFNHFylZucL1FhQVU1ZdR3F5NRGxiWTm5lFaVUtqdh4hUVEkpKVSUFJEZk4ut9y9yS0sJC0zjes3rmN17SqmRw5y+fRJ/Nw9CPfxweHqFQoyMvgs6hX99DOvX79FNC315z+/AvT4yTNqq5t5+fQ5Xc3NFGVkUFWQT11JKS01TWQkZ+Hp5iacPrhmcROPgCAi4hLwD4vA1tkF98BgQmMTCIqMwS8snIjEFJraO0lIzcA7OIzAyDhiUrLILCglJDoOC8dbBEankJlbwvGT51i2SgkVdQ20DXaht9OIPcaH0Nbdjqd/KCEx6Ti7B5CZV0BCeg5JWbkERsXRca+HyJQ0nL18SMos4pZnAMmpGcKCinZ4YVkF1XVNFBaXcOjYcSydbmNzyw1bp9s4e3qRX1ZOVkExReWV+IWEYmp2HVsXD6JikvD2C8DO+Tap2blEJ4new5vgyEhKK0WbLBePgEACwyMoLqskKT2LgPBw/MNCSM/NJSImAWcPb7wCA/ALD8HO0Z4zRw8T6uWBn7s7FteuYWZynMqsbLq7OgWP823fS170vfqL0+f/BNDPtHd28+jBC2EApLmqShjEy0pOJiY4gJjQEAK9vfC45Yi9gwNWTvb4hYYTk5RIRHwikQnxRCQlExafSGxKGonpaYTFxpOQliY8Jrro3JIKYlOzyS+tJrOoCN+QMPJK6wXaWaexjV0HDmLldAt3P398Q8OJio3HcO8eLly5LkzqxKdkERkbR2V9GyVVtZRU1VPf3EZeURlhMQlEJqRhbneblIx8CstryC0tp7ymXljQ1KwsbG65EJecwy03H5zcPUnOzqWgvIr6xhZKKqrJyC/gho0dxocPExwRQWRiKjZOzsSlZZKYmUN6fj7pOblCtCRl5AjAZBcWkpCSQUJKJgnpaWTk5Qq/J4rOxIwMEjPSiIyLx93LE0d7K+EozPVTJwnz9aG2qJTs2FiSQoLpamzmp4+f+PzxM58/f/nzAPqloyoafC8qquBO6106G1spy86jICWF7KR4WqsqaSirJDEqmvDgQMytrEhOTSE7L5uYpGSiExLp6b0vUFlCegbJWdnUNNRTVddAZl4+CWkZdNzppr6lVdh5Inq4d7/3F9pLzcHB4TZXLSzx9A8gIT2TxPRMHjx+Qk5BMWdMTdHfsxdLByeSMorxj4ghM7+Y4soa4cRefGYeqbn5WDu5EB6Xhq2zGzHJqcJmaO3qoqy6VqDcqpoGgsLCsXBywc7ZS1Byj5/0UdvURmllLXnFZbR13RXo1NbZlfjEVPJKqwWaTMnKIyQ6nrrGRmoamsjOLxLosbK2npb2LnIKi4lJSqW2sZGGpmbBx4tLSaOsspqy6ioS09KJjInB3f02CaEhpERFkZ2aTqioZR8QwN2GdtobW2ipqROEwoOHv+0RCREkAqikuIqmmmbqy8ppqa2nLCeP6qJiGitrCHJ34+aFMyTGxODl40VgaJiw8ClZ2UTEJ5CckS0saHJmDiHRUQIVZeYXUVhWSnxqGvEpmaTlFpKWnU94TCJF5VX4hMSSmlOKjb0jXv5BZBeVUl7bSHJGDo2tXRQUlxAeF8dFs+tct3GksKyOqMQs8spriUnLpq65mbS8ErwCQ3G47UFSShrWju64evnhFxZBVHIGpTV1lFZXE5eehounB7e8/fEMCOWyuQWia61uaKGxrYusvHzi0zOJS0jm7OVr+IWECMVqbFIycSnpBIRHEBQVSbYovwr5Joag8AjScwrILSwlLCZe+NzpOTmkZmYREhFNcHQMecUl5OQX4O3nh4+Ph3DWNtTDHW87e/JTUujtuktuYgrhPt501DXy4e0H6hraEB0Z/ecfAaBPnz5TUlLFg56HPLnfy/32Lno773CvpZ37nT00VtRQkpdNZGgYYaLwj4kjLiWT+PQMwhOSSEzPIjUnV1jk2MRE0rNzBFqoqK0lIT2VqPgk4TmReAiLjiEyLpHU3GKSMnJx8QoQBEdJVbWwoKI8k19WSUtHF2137gnRY3TwEG6eAaTkVZKQU0JlTSMF5XXkV9bjGBDJeetbBIcnEhaXxVnvm7gVROCVGYZHXDCJ6RnU1zfhHRQiOOM+QZHYu7kLG6aspp7m9jsUlldQUlktRNDVm1a4BwSTmJYp5FNRxGbm5BGXnExGTh7lNQ3kF5UIt9Ny8imprCUlM4u4lCTyS0rJLyomK6+AvJJScgqKSE5NI030fFwUMUFBJISEkZ2YQmxwCG4WNwm8dZvKnGLutbTR9+gJba13hcPKfwFQWWk1vXd7hfZCdUEBpVl51JWW0t7YSoiPL35uroSHR9Bzv5fa+gYhMYo+2LMXL6ltahGipq3zjmBXtN+5R3FFFbUNTbR2tlFZV0d2oYiaqunq7iY2MZUbVnZctbTBPSBEUIGhMQmU1zXy6vUbmkXg3L1HfUs7haVl2NrZExOfTnltB9bppaS8fMft+vu43XtF5KtPuDc/4nRKNJernLnY4YzJXUeO9Thytt2RG4VuRNWn4hrsjbmNFSGh0UKOamjtoLCsUlCCd+718PL1G+EzWdo64ukXQnxKBvEpqUJk1Tc203m3m1LRmdrcfOqammnt6CKvuJT84nLqGxpp7+oiq6iIytoa7t67L9C66PmM7HxqGxrJzskhITKKSF9/3Gyt8bKxICM6jvqSOjLiUkmNiaGnvZ37dx/y4OHjf8bnlxz09t07MlKzqCooIy8pmcz4GEqysqgsKqUgI4dADzdEffWoyEiy8/IpKS0TKCI1J4eeBw8oKhHdzxZ2Tt+Ll7SLDm5l5xGdmEDHvbt0339AYUUVGXmFtLV3EhwVi4tvKDdtnIhOSiersIyQyFgiE5Jp77pHXXM7TR13CU3PI7i0gWvuwcLur6lpITSrgn2ZdRxrfM6RsoccyGhgvXccinYHUb2licKNdaxx00E9fCdGhSc51mrN/iYLTCpsOOxoioOdGxZ2twiLTyCnpJyKmlriU1Moq6snLacAK4dbuPv6ERARg0dgsCBywuMTqKipp6S8mgwRO4iislEkUCqITxIp0XzKqmsorignPSeL5PRMquobKaqoJi0zm/CYGEIjI/FxdSY2KIgof3/SYmKJ8QsmzN2dhNAwWmvqef7kGY/uP6apqfW3APU+fExddRNttU2CQXq/rZ1XDx7x+tEzPr3+yJPuXsqLinBwciQ+OZWcomJBrSVlpFNSWUV6Tj4pOblk5ufT1HGHksoKYtMziU6OJ7+khPLqWnKLS4lKSqG0qh6vwHAikzK55eqDrYMj/mGx+IdGk5SVT0ltPQVVtSQX5OKYWoz9veeY1ldywyOIiIg4CoqruRmQzErzQJRsIpmy9wRLzNWR1JdmhNp0+kmLM1x5EpO05jFthzTL7Tahl3SY/WWXOFBujnH8NY6HX+FG2G1iUzOprGugtqmZ2uY28surMLe1x83LT6Biz+BgMguKKS4vF6KgsraRsqoaSiqqBBEgUqYV1bU0trZRXlNLVlEhVbW1FJaVUVpVI+Tl0ooqKmrqSEhJIVxklObk4uvkRJCLG0Wp6UI6aatpoKawTHBv3r98T3Nzx28B6uy6x8OeJzy8082jji7ePu3j05s3PL5zj8dd3QS5uJAUHsXdnh6qausoKC4jXvTiD3rp6u6hpKqO9Lwiuu8/5E7PffLLK8kvLedxXx/ltfWCJK5paqGpq1MYYnf29OWGhS1XLa1ZuVoFD/8Qaho7yCmqEAzNq1GumHaEc63Vj3PNgehEHkfr6iluWNrj6OJCdn4JZ91DmLTzEnIXTrP0qjJKVlsZr7WMIUrLEFOYwRgtScZum8eYDbOZtHUeqo6abAox4niDGRdfuXC2xR77aA/hszx/8Yr69g6iE1OxvuVKSm4RPsHhQq1UXdfIk+cvKK2sobCklJ6eh9y9f5/aplayC0t4+OgpPQ8eUVRWQVpODl137/Ho0RNBGYryqYg9unt6iU5IIDQokPSYGNJj46guLKUyt4Sy9BxqSyqEQdD81DQaaupoaflT60EQCXe67lFf3UhdSQVtlTVUZmdRV1BMR10zvZ29VOSXCAdn66sqqaiu/iViMnNo6+qkur5JACMuNR2R9KxrbCa3qEiwSh4+eUznvR5hdxWUldP76AmNrZ1C0XfFwgrP4Giu3rQU2gkFhTVYu7px1P8KB8pvoJd5gr15JmiE6CJ1VpGZRovZemIXlta2ghUUnFnKaN0zjNDez+LTamxJ2se6oAMoeh5ByXYXW2P2sCf1OGtctFlpuolJm+cwVV+aZZdUUHXdinHFBU51OHAiwYyU/HSqm1vJzC/B3MaO8Kg44pLTsHdxJzAyhvqWNgrLKwUw07LzqKyrp7q2gYSUNCFK2u90k19cKtSFyVlZFJVWCDVYbHIKialpFBSVkpiaToCvD/Hh4SSHhxPk7EZeUgYVeQUUpKbSXldHZ1MzD7p7aW/7fwASJaW7Xb08uf+IFw8e0t12h8/vPvHl/Se+vPtEQ0klqbHRBAUFk5lbSEpWPpFxsWTm5ZFTVCqol7DoKESyW1SZx6WkEh4bIwBT1dDwi0JKFdUKrcI/excXLG+54uobxLGTJhw+eZro2DTCc7LRjNuPesxOlpqtYc7BJUzWmc/w9dOYeWgh66312HLZgAvXzTC3dcDUK4rLoTmYeNmxzVIfdX8jzuZYszPxFPqxR1B22Mpq282svLmO0WtnMVhuAuPVZiC5RxZFB000kvZjUHuBczk2JIlGmXNyBJkdGpNMeEw87j5+JKRnCwwhiqSa2joh34gUX21DC7mFJRSVlSFSoHnF5WTn51NZU01xRTVF5RVCxBWXVtDU1EZaeiZBgQGE+foR5ukttL7LsvLIT0mnPDdPmJZ60NXN6xdvaGnt+i3FtXd00dXZw7uX73j//BXP7t+nsbKShpJSGsuqBHrLSUunorSMvMJioXp//LRP2FmiSj4zr5DWzi6q6pvILioTBEFNfb2gdqrrG2hoFhWEVULlXlBahauPP+6+QXgHhGDt5CzsWjNLW7Kzy9lvYcIw1QmM2zyXidvmMslACol1s5msJ4OCqRJrjm/F5NxZXNx88A8OJSQsGDsHBxxuu2Dl4iQcp3dI9GK9lT5zTimgeG09chdUWeOqh8wpFSZsX8D07dIoXFnH4jMr0Yk4wP6yy1wNt8PWww0za3vikzMEZyI2OZWHz15Q39ZJZU0t7R0dvHz1hobmVppbu2hobqbrXg/VjS0UVVRy/8ED+p4/p7i8imrRIeo7d+nu7SW7oEiIpMb6Jtoam0kKDSM2OJjsuCTyRd3V+kYedPbwrPchb16+oaKy7tdvMREo7uHDR+TnFJIcFUNGdDRV+QV0NjQIXzzxpPsBXQ2twnfpZGdmkpKeKSi4569e09zaTkJaJvGpGbx+8462rnskZeVQ09go7ADRBeYUF1NUVi54TI3tdwSQrlnaYml/C1HVnpCaSkt7M+b2LkSEp3I1wIEZO2SZbSjLem89NofuZdnlTSyz2sxqCy2cg8NwdfPmqIkJq9euY8EGDSTXrkZytTQrdqxhm5Euvn7Bwo5esX8t47VnMO/EcpZc34Bm2C7W++kjZaLESKWZKJxVQdF6A9sSDrK74hJHHM5x6fpN/AKDcPUOICAigu4HD6msayIrN4+CokJaWzuoqK0XaqH03DwaWzqoaWwVar+C0hJa2jsoKq+mpLSczNxcGlpbqahpICk5haTUNHJT0gj39KY8J4+e1i6edT/kbmsb9WWVVBeV0ljdQF5uEaLvzhP9CAA9fdZHcWE52Slp5CUn0VZdQ09zO4/vdfPi0VOi/P2IDQqhurKWtPRswRMrLK0gt7iE7KJyId+UVFZSVFFDVmEx6TnZ3O3uFXJScnY2FXV1gpiob+0QrKCL183x8gslMjETe293zkaZs91jP44+nqRnlnDe1ZJV9htZ46LDVu/dzDuhhbr/PjTdDNhkoMXaDZtYKCvLMsMDbPMOY5XVDqbvl0Xm4iqWnVBi0Qp5XFy8yCgrYOP5nYxSl2PUmqmMWTuJmXryrDA9zbhNq5A5poDctbXI31jP5vi96N8y5uSls0RGxxKXmoNXUAjltSI34hfrqrq2nvLyGiqq6ui8d5/m9k4hUmobW8jIyqGgtJiq+nqhXiooLaegtJTG5lbKRSJKRP+5+VQWFP9yuEtU5KbnkJOQJEzrPu65z5uXr3jxtI/SkqpfTVMBoCdPn1FZUUdv1wPuiyrZu928ftrHc9GX2j1/K8xkdzS1UJibR25+sRDu9c0tVDbUU1pdS2tbh+BT1TS1Ut3YJMhOkfdWVlsneHD3Hz6mobVTqMJFCTUgLIr45Ex8wyI4ccuUzcFGyJqs5sTFS9hYOWDr68Tqm5tQstuMwhU1pu5RR8VND+3I/Vy0NEdOSY256toomzqiE+7Bcksl5hxRQNlxK3LXVJHaoYCUwmLMLWwoK23ANOwWiw9uZspaRcarb2RLiB1qnnosPLsSmZMrWGWtiWbsAYwrrmJ87RhOzh5Cnq2pF4FTQ05hmbDBPn78QlfXPSoqa3nx4gWPRMMeze2C8Gnv7OTp8z6BPUoqa3j64gW9T54IJUZVXaNAix1tHWTFJxDi6k5VbhEd1Y3CGvc9fMr9tg466pupr6whJzsf0WnG30RQWUk191q6ePHgMU/u3efti1e8efKSr+8+0tt5l0A3N9obWsjMyef5i5dCwZldUEhSRjYfPnwQQCmrqROs+77nL7n/8ImQKGsbm3jz5i0NbZ0UlFfT09tLQlIqtq5ehCemYBh+Aq30Q2yN3IvatS0cOHGcyKgkttkaI3lWnnnGy1m0/wDzdBUxMj3KTQcnlPcfZ6mlP6usQ5A5voMFB1Yhf8yAeYdWIXt1HcpOW5DWlGPdpk0YGe0iMyWd28W5rLQ6x7qAXcicXsWyc0osOKXI3CNLUXfZjkbwXrYl7GfDBQ1MLlwgMCyKnLxcwa5Jyc4hKSOTx4+fCOpNNP9QWl5N191uisqqKCgpJSM3m/sPH9DWdYf03HyhaBUV6ZW1DdTWNZCUmkp2RqbQnS7LyKM0N5+K7AISw8IJcHMhIzaWnLQMSotLqa6pE8D5FaDnz19SkFdMQ0UdzWXV9HZ28urJM57euU9HZS1N5XVUl4hsn2aCQsMoLKmgoLhC8KviEpOFkBY144qqqoUWg8jJLiwtJykllfTsbCFRVjY0CcWtqIYJjorCOziS294ebHLUY8nlNSy5uAYFu3UYO54kLDAGl7hgFl9SRt56HSssLrLp7BVcXHxw8w5k3UVb5C66M/e4DQtPmrPldgCrLc1Qc9fj/3Z3FuBZZVm6nnt7urooLEDcnUAguLsULgWFOwS3AAGSkIS4u7u7uxAlxIhDPEFiuGsBZe99/lNNzbTd293TPTN3zvP8z/7/kxzb39l7r/2tb6+1IXgnU07NZ+aJg+js3c3EVXMwNzUnI7OAws4GVjvuQOuADtqHZqGwfjSjt05gltFyltiuY03UbhY5rMfQwRJnDx98Q8OpEjkJr9cJDIKoLC6rFoCrqLrOjZtt3LjZKhhOGTk5tHV109rezrWKGq5WXqehpY3mtk5EllxRcSn1NTUUpWUS4uRKeng0if5BXMvKpqW2jlttbTx/+owHA4/p6PwjM/vlq5dkZ+bSWHuTO01tdNc3cKfhJg+7exCFqfz07pMQqrLhugiYWiqqROTiTUQSrc7uHppaOrkuokLqb1BeU0elaPZ8s4XqhgZqGxtp7+4W+nGR36W44jrOXt44Onmyy+A4ixzXs9bzOJNPLEbj0GTmW67HxMORlNQsvBOCWWKznMkmuhyx98c/MAJrNw9WmPkw9rgLOqfskdlpxPqQYtaGGbMuYTuzTBcx59wmdBMrOFYVxmqP7cw7tZKDFw8TFhKKXbgfI5doILVMGbH5SmjqTmfGhSXMMVnO9pjj7Ck5x6UwK7y8gwmPixeI2/auHp48eU5tfRNVVXU8ePSEnrv91NffoKqqVpiIPhSxMW1tAnPy6OFjnr18RVNrF+0dXTx+8pzHT56Qk5nF9dIKaooraK6q5UHnbUGTIGIS+jo7eNjbz8OB+7R3dv1hC3r/3XdkZxVwraiMlqoqnvc94OXj53z3+g0/vP/I4957JIZGUHutkgcD92ht7aK0vJra+gZB5NB5u4e6Gy3CvOf9xw909/RR09jM3d5eRLN00eS0qqGJ569e0tF1G2snZ8JCo7CK9WRnxmm2RB5kst5Cxp9biPq+ySzSW4udsyupGcXouRogfWAdS04YERgSgV98FsusQxh/wReN407Mc4xmokkQC8z1mHR8JlMOr2BzQCDLvTxYHrSXaaYr+NpnE3P0lzPz69kEBgaTVJqL9uaZSCxXRGPPJGYbrmCp9XpWe+5iS6wuh9z0cPPwJjohSSBQRXzaQ9F4Un9DAEnEPw70P+B6VT3lFdepra3n9p1bAh9X09hITV0Dt3v6udnWSVllNa0isrWrm9si8vdKAVVXCunruE2L6GXPKaQ6v5DakmvcrK3jZkOLYBl+RkgwEkRy3yyRUCMzl7qr5TwbeCBEzBDNiT68/cDTe0953DNAU00NmelZVFxvpKy8WvDBiKyUm83tNDTdpKi4hK7uOzS3tXO1vJKa+gZ6++/R2X1HmAfUNDRSd7OV4vJK9C5eYIOlPqu9djFDfwFj905F5ZvxfDVLGtWNE3EPCSE+OY3S67XMPmXEAmM3PALDyS+qYqNNGMrHbFHRNWfcaSc0j1iyMyKbI1GhzLngxJGiFNZF7WeG6XJmO61jseNa1rhuYJ7eQqbNnk5EaBiRebmsN9jDyMWKTD09myXW37Ap6jAbY/ezQG8VZy9eQkxcXAAAIABJREFUwlskj8ovJC0phaaqGhqbmrnR1EJ7ewctN9pobWihvu4G1bX1tLS3UVUjcjeUk5WZQ3vXbeoaGrl2rYIrhcVUV9VwNb9I0MK1NzTx4FY/HbWN9LR18uB2L++ev+LNy9fcvdNPc1v3Z3z+bY1qbm4+10rLqb1aRVtlLffaRUskXgthTUTWXEVuHvkpKfTe7eVmSwdVNY0ChVFT1yi0CpHvX9TXitjo7jt93LrbS9ftO1TX1P7Sh4t8KQ2NNDW3CuOSS1gMa5wMWem1kennFqK5fTJzTFagsnky0isnsWHvdoxNTUjPzORSWDoLXKI5Y+NMemYeKSVVLDT2R3qnKeNO2qN10IxJ592YbxvFFEMvZlruYbrRQkYfnclS5w1Mu7iYyfrzmWOzjCknZjFp4QyS4lNp6OjmtJsFMitVWHBpGZsjdFnmv41VrlsxumxIeFAobc2tQlfUmn2FyqtldLS1C71Ih4g4Lauiv29AsHibKisENr+hsZH+/nvC2FRaWsbtO3e4dbuX7IxsassquJqeQX9bF72tHdzrvC0I6O913aKj6Qa1ZeXU1jQK7orPCAktSPSjvuEmV0sqaW1opaeti86GOhqKC+lqvMF3bz5QW1IuEHyioOF5uYVUVtfy5v07OrruUFVZzfXrdYiCK3V0dtNY10hvbx/37t0TWOCbLa08ePiI5pY28guvEhAWzk4ja1b72rHaYyezDVcyzWAx4w9NR27TJNR27mWdQzAHzW3x9PElvawe32vtWLgHYGphQWBQMOVNXZyMLkRqmwGzTANYZBPKdNNA1oVnMNt2M9on5zLFYCGaB6egvEkbtYOT0To1k7UBm1lu8S0LVizk8mUr6lu62GVxDJVd6ix12MBK922s9N/KVpt9+IUHkpmWRmvxVVr8Q8i1d6WgtIybFRU0FpRSmJ5LWek1avKv0FNXR01DHZlZaTQ03aCr6w5l166Rmpz8i/s/K5uStHSKUzK5daOdR3cHhHVCTeVVtNXW0VZfT3V5BZmZuYgUVp+3XwHq6x8gK/sKRfnF1JSUUFNwhUd3+/nx4w98FEW5/fQz927dpbagmNz4FNISkqkuLSM3NZPStGxyIqMpLSomL/sK6THxFOcXUl5eRuWVIoquFFDb0CBYNiJvaXRBLpv8Q9ka68FS12+Zb7aWJQ4b+Np2O2O3f4PaAX2WhBay1i2ck6bmePgE4OsfiGdwMFt1j3FU7yzBYdEU1LawzysBxT1GKOwwZOxhKxZYWqG1dyJqm8ajqTuJ8frzUN2lw5hTMxh7chZzndYw6/JyJu2byZglEzl89DgiEYh9fDALHb5hhd+3rArezTqfXZw5sAV/UzMyTC1pWryC3P3HSDc0JfPCJRqcvIm1sCHbzZcCD19agkOI0z9P8OFjxBia0pKdS7azG9FHTtJs5UBXQChXRWEDikrpae3gfvdt2mvqqC0uJj85jtToKPIycigsLPmMjVD+CtCHDx9JiE8hLDhEiOLe09LGh1dv+PDqlbBG9cdPn0gLCKQwMZX2uFSqth2i6/xlarfqUrH1ABXLN9JzVJ+q4wbc2q9Hye7DtBpe5s6uE9Scuki1kQXlTt40eAYSb3OJHXGX2Rx+nsVeu5lpsobZZktZ6bSDDe5ebI7MY4qxH3Msg5l5xpQxcxejPXcJc/efZNVZczYePskJvbMkpKZSWt/KJudopuo5oLz1DOKrNqKydjKjt09gjfMmoZvT2q2D5r5JLDBbygLntaz2/4bZpgsZf3ImEzZP49ARXa7klZJSUcjuAD2WhW5nfex+0lcuo2HNNlqXreeW5jgeLlzJy4UbuDP9ax7MWcWN1dsYWLWNluXruTFmEo8XrePN6t00z1jKrWP6PNqsy4v1++hbtIEbAeHc67vPva67fHj1nk+vv+Pds+e8f/acd89f8PLRc242NFNT2/TnARLtvZJ/hbTkNNoam3l1/zEvBu7xov++IKzrqa0jxzeYOx1dNBiZ0zt1GdlaU7kxdyVXpy2he94qrmtN4fHc1bSMm83LtbtonbeCvlnLaZq6iKeLN3Bj4kLurNlOwIKVHPFJYmuyL2sjtrHUbROrwjYzy2I52gamHEitYpFVGJqHrJltFcpCW3/mGnsy7pwbk/VdmatnxuJDp9gmim7iG8TVpk4yrreyzCaYFS4R6Gxbg+bOiWjrzkBxxzimnJ2NypapaO6fgvaxaUw9vxjNrVNZabePb4N1Gbd7KqvWrSExOon61m4upDmxPHwPZkun0Db7a+pnLaJUQ4cGnelUqk8kR0KFvGFytE+aQe+0mVSqa5GjqEqDujb1sxdze+YSiqfMp3radHoWrKVh3VY6bzaT4ORIS3k11QXFXMvJ4UZZCV0NDdRfK6e98SZdHbdobmn/ywDVNjSRm1fItdJr1JaVCQc/6x0QWpIovNbPP0BPazNZC1bRNH4OAXJaZE2cTcesJVTrzMRpuAKpquMIkFajdOx0UnRmES+tSrCcJnUT55GjPpEw5XFYKKhh6p3IvqwivnY5xKSzixmzU4eJZ+ajfsqY+W6pTL0cjvwuE1YG5jLFOIBpVlEsdE5knmMyy11j2RqYwqzTFuw6fRYDI0OiYhMIu9rM5LP2yHy9AvVdX6O6YhKyC0czbt9ylLcuRn6VFnIrNZh65jSrXKM5mZ7PfNMdrPffx4ydy9iyaycRMTFUVNaT2FKApfE+kpXHkDd6CrkTZlE+fiZX5EaTIqVIrKQihfKqpEoqUCStSIaMIhmyakQrjCZJaSyho6dQPW4OubJjCR4zmdr8Qq4EhdNSVklLTS11JSWC3608N4+sxEQSoqLIyM4RJGn/HqFfuzjRzs7uW2Tn5BMbEU1yRDi3Ghrh0w8IERd++JnO6uvYndajKTaJINnRhMtok6owltqxM0lVGk+2+iSCZNRJU51IpLQ6+dozCJBUo3b218RIqJGmqk2EyniKJs7GUPcc30SFsspblzW+69HYsYRhC2egc9qQr/3yGGcSxiK7MLYnVLMqMI+51tHMMgtnfUQJa4PzWeSSwHq/NFY6BrHm+FkcXP24VtNEWctdNlx2Y8wxQzY4uLDo0mXG7dFltaU1M84ZMPeyDd8EpXM2o45VkaUsMjdhm58tW2PPMH3TPOYuWoiXpyeZWdlcTUokSlWbdNnRlCqMo1xFi3RJVa4qjSZbcTQp4sqEfyVFhrgqpXJjSFbUIlRenWAJFdKVtMlTmcD1MbMot3KkIv8KXY3NDHTd4W5LO7dvttLf0S18ejq6aW5sJie/4FcO7jNIfwDQ02fPiI9LFABqrq0XDhbFRnjUc5d7XXcoj0+lMC6Ru3WN+GhOJnS4MiGSqgTJaREopU626niSVXVIUR6Hy1fSxCuMIVxajeIxUwkYoUyMtAauwxUpVBvP+SnzOXalhoNpWWzyd2WRdyyzjX2Yb+HHLKdERp/1Y6FXLhOt4vjaLYlZTslMMo9i9PkAJptHMM8ulpnWkcy0CWWiiRdrThty4sRp7G3sCMuvYKNrDHpFTawJzOBrn2T0siqY6xTPnuw61oQUsNgmimnWsSwwc2eavj46B2ex3GcjS6w2M23BHKYvmM+JdWvxGqWAr7gSgcMVCJNSJFVGlSAxOQJGyBAgroi/mDxBI5VIklLBY6g0/sPkCRaTJ1hKgyh5LXwlFImztCfOyZ3GkjLBxG6tuk55dg7lomWloeHEhYZytaRc4Dc/A/O5/AOAvv/+e1IzsikrraJS8PYVkhwaSk5UBHdbf+kbn91/QEpIGOW+oeSNn03gCFVipFQJkVUjQn4M7sPlSJbTwPyLUQSOUMRfTpMoOW1cBssQIqGG5VApSpXHYaugxYZzFuyJz2N/bghbr7ixMiCS5b45LPdMZ6ZpGJsiClHeb8Xu8ALGXPRnolkkcnssGHsxCLWDdsyzi2bsWVfWheQz77IXM06asu3ICaLiEsitaMQwtghtA38Wu8axyD6GSUb+fBtTxoRzLqz3SGK6aQj7AzKYftKQbXamLPH4hq0pZ1nmvAXtdTOYOV4e42HyOEmpYPzbYdiJyWL5lTheX0ng/LvhmH8xHPuhkkSqqmE9aCTWg0Zh/6U4vlKqGH4pjsswaRJWbKQwIU2IgPyo9z73evroaWvn4a3bguajr6Ob8qJSklMyBenXZ2A+l38AkGhnYclVIsMjhHUsXnYOXE1P59WjX3RaH9+8pauugTBrB+513iF74y4cfyuOp5gCYaNUiRRX5NIX4viPUsV5pBLho1RwG6lAsIQ6VkPl8JHTwPS3YiTLjsZfToVvdc+xL6eGJW57meuxjBkOR1gXmsnGoCtoHndkR3IFc23CWe6RyhTDQGY5pqJxxBbl405oHHdmd/xVZl/y4dvQXCab+LEqOJvVhlbsOHgMv6BIsvOuEVh6g7WeSazzTkP7pCM6Br6M2nSeycaBaJ/x4Hj6deaYuTPPeDebEw4x1WA+U0wWMfpbbfYpyOA7UgEPcSVsvpLC9ouRuA2VxmeYPOHiqvgOk8F/pDz+sqq4jlQiXWMiDkMksB8ig9tQGdx+N5KrfiGkRURSlZtHfXER17Kzaa2tp722lqbySjobb1BZVkn+lVK+/72T7jM4ovJPABKJ7FLTMvF29yAjJprbN1oFK665vJyWaxUCJfH2+WuKk9Mp8Q0mcvICfIYo4DxMHutBktj/VpzgIfL4D1cQPkEjFAgapUKsgjYBwxVwHiSJzygFbEcpsXu9Lttji9noHYriqgks9tzCpvhIlA/bsDu9gn1XbrPUO4s1/rkcuNLKpuhyZjilM9c1le1J11nqn8OqsBLWRZeyPDCPFf75bE+q4BvPSE6YWODs6k5efil+pc2s9s1kmkMcY067Md0smDFnvRhvFMRU2wQ0jlxgscdWdIuMWB24g4VnF2E6ZRLBkhpc/o0YHhLKhI5Sw+0rGSIk1AgcIkfEYDnsvxyF+5ejiB6uSLSsOnHSamQoauErrkye8gTyL1zmumje09zBp1dvef/0JQ9u99DT1k1tSSklObkUZGVTJfCaf2hefwbpTwD68cefSBGJ6pLSqCquoLGyluK0dCqzsnklUjz+9APPBx7gb24jhPiPXrsZly8lsR4ii8tgBZwGy+I2RIpAWRX8hsoJIIXLapCgMJaA4Up4DJbBY7g8gUNkyRo/ieO6Z9ibWc9iMxPGHJnMNLt9TL18miPV0WwuCGddSgJTrVyZ55HDPOdMdmfcZJZdEiu8MpjvlMgyz1S2RBbzbXgJ852TmOeWyjLvFGadt2PfRTM8Pb1JSE7DL/saqzzSUT9gylq3GMaf9WGqkQ9zzILY4x3PN2H2aO6fygKTVaw8u5gEZS0CRslx/l+HY/27kbgNl8JPUhk3cWUiRqniPlgGHzFFzH47glgpZTyklAmT1uC6zhxiJEbjKjImklLxNDGnqaT8F9a6roGe1nZBpHglPZPY8FACff1ISkrhxcs/H23kTwASIdd/7z7x8cl4u3kJARiuZeXw3dMXfP/6DY9v3eblgyd8fPuBrvoGrkXHETl9CTaDJAiSUMdusDT+I5UIUxtLgJQqnr+TwEtaA39pdQKGyuEioUaYjCZOymOJV1Jh1dJvWBuax6H0UrZExDPV6AizrVcJHs9tBWc4d8OFfWW2TDCzY5pDEvOcYtE2CGKpVyaz7RPRMQ5mqmmw0Hrm2kcLv8ca+bEyKIflDuFsPX2ei0amwhKR4sZb7HcIY4ltBNMMA1nklsYEPSe+vRzIgbw2NobYszL4W2YemIrBcFHrEBemDm6jlLAdJI79YGkcv5QkUEqFSCk1PGXUCVAeT/6Y8fhIKJGhPJarKhMJlNGkITyR2+0d3G3t4GnfAF31daSEhBDj7U1iUBCZ8QkkxcSQkZ5Ne8e/KUk/t5zP5Z8FSJRvNDY+AR9vf5Jj4ulp6aSzoZH26grePhbFhP7l8DALa4rSsyg4a4Drb0cRLKZI8HBFMmVHk6g4nmTp0YR8KUWs6nhSVccTJKZEtKwW1l9J4yCpiqeEKotUxrPstCmbwgswb/3AsSt1aB9ZynznNawI2Ma6+G3o1ZhyoNiaeT42zA80R+vEZRZ7ZqN11pllPpnMsIpltkMSyxwimXA5nMlWUcx3z2JXcg2rHYPZcFKf04ZGJCSlknf9Jiuco1jgFMepil4WuGVytOIuF2oecDa1jIn6G1HbPBaDkdJ4DZHGU0wRhyEyQuvxHilPnLQmYZLKeAyWJlVzEikaU8lW0KBQZSwJClpES6vhP3MJ5dl5RNk68LLvIW8fPObF/Ye8ffZCIEfrSsvJTU4hOiyMjMwsRN6Ev7T9WYBE/yxy44oCrsaIohmmiBYaxXBPlKPg/QdEmQB//Pg9T/vuCetYm/MLyd2jS8hQRTIUJxAwQgEfcXUipEbjOlQKn6GyZEqo4zxImvChClgPkyNwpDJ+I1UIl1LDeem3bA3JQzf1OnplncwzOcIY/enMtVmFxpHpTL28nFUx+1gfos/+q+ZsKXZgV3EkK8JM0LGwQsfEghW2ocwwCUHjhD0z7WKZYhjEYtc05l4OZJFVICtO6uPo7kVWQRm7/ZKYtv0M62zCOVHVi2HbS/YlVHMwNJM123YzU34kl0fJYDRIHB8ZdezE5HD9ShK7L4YTPFIFHzEFUmXG4CelSoLSWPwkVbg6aTb+X0lQfvAEfQ0tdFTVUR4VJwwHD271cK+zm4HuW3TfuElXUxM3a2ooLizl/oNfQjf/zQC9e/eemLhEggNDcLS0ojAji6e9/fR3dvLoTg/vX/4S/bc6M5eEgBDulVUSLqVOpspYkrQm4DlCAaPBclgNkcJSZHIOleXSb8Uw+c0obEbKY/7lSJyHypEnqYaL5kSmbDzEPLtwdNNqWeXtwKTz69A8OJVxx2cx2WwpM23WsdBiCysj97D/6gUO5p5Bv8OB3SVmnKywRbc8iQWBViy3smO6VTRSOy8z1zmV0ccd2Rl7lQ1ecey7aE5cUiYFdR1sOnWZvdGF7MtpYltAFtuDc5i4+TAXlCYQqzmDQLnRWAySxkdCFcuhsviNVMRhuBzxcmPI15jMVbWJeMuoEi2jTqKI/lHVwe9/i1HrGUBmSBQdVbXww88CQB319bRdr6Y0O1NYwJWRmEBcRDiJcYm8ev1LPf7NAIkOELkOQkLDsbe2IjMpidyEBBqKS3l6t4cfPnwUiL6nt0Vvx136WtpoiogjdsocEjR08JXWwHmEIuZfimMwaBQOX0oQMEIRNzEVXEeq4Coaj76UwkNMjmhFLY7pzGLRwfOsCchif0YFW4KC0dwzDfkdY5hosIhZ1iuZ47SO9TEHmHRmPrNd13K81JRDZXrsKj7Nt8kn0W0wZ3d0LHuDC5ntlMoMpzRmOCVzPLeeJYEFbDV3xT8oktTsEs7n1+D15COnS9pZ4xiC9r5zbJ2/glAJNWrGz8NFTJYIudF4DJEnTmI0WfJjKNSZRaycNrEjVLmmMZHqMdNJlB9LudpkAsTkaPIKor+5jTu1TbzsecBPophwr97wfOCeMETkJSeTGBEpZKsMCgyg6ca/5Xr4uwASHSQS3IUEheJia0+Qpzdl2Tk8H7jPi7t9vLp3/9fzBl0yITsxiZL9J3D4l0HYD5IgVEoT12FyZKpNxHGYLG7D5LAdLEGMmg5Jo6fiMVyRgGGy+MmqkT52EqeUxrH8lBUrvVM4nHCFvVEJfOvvylTjr1kSsIVtWafZk3uW2XarmGG7ih2JR9gUvpOJl5eyJnkvug2m7EqL5hvnFPanNTD9chTrggvYFV3OGv8cLkWkCPONkORcjIua2JNYzRKbYGacd2DDzIU4aergqKhJquZkohS0cfjdSDyHShEoroKnmDzZWpMFCzVdYQzFquPJU5+I629GUTx5HnXe/tysqCTJ3Z3nvQ94ff+JUE/vnjznef89RA69uNBggry8CPQLICc399e6+799+Ytj0OeDPn76RFBwmJD9Q5R9KjcxheTQSBqLivnw4gU/iyyGH36iq+o6Pc1tNGVmU2pogqOMGn5ymniMUCRvwiw8JVW5+JvhwrzCTlwRp8FyeCqMIUBBG/PB0oKZHqQ8DiPNyaw4ZMSa6CIOlfeyLTybBQb7WeV2hI2JR9macJAZZitZ6rWJZQGbWRy4lVl2q1gTr8vmomPMsDrKWH0fVodcY/zFIDYH57A1rpK9+S0EXu+mrq4F25gUjieUsMAuCh1dA75ZvYtknekEqozBfLgUnkPk8BgmT6i8Fs6SirgMlsBziBTJ8qNJVxrDFbUJ5CiNJ0paE5f/NZTMbfvpuNlCd10jA61tPBbNdRpvUnelhNrCqwzc6uH+rVtCchEfD3dCQ8P49P0fLhb+XN9/XP4/ARIdUFffiJ+vP/ZWtrjY2OJuaSVwc497+oWQZU9u/5J16/2rN3hcNKCltp70PQdxGyQuWGwx6jpEyo/GZZgMdl/J4T5MAZdBkviPUsZXTAmHLyWJFFPFXX40gRIKGI6bxLdfb0TzmA3fRhdxrLCRQ6npzLNYz7cpR/k6/BBbUo4zy24lC9028k3cPoFH+zpoKzsKzdE4b8GawCJW+uSwM7kOw8YHWN96TWJtJ4lpeVzyiWCDRxyrDF1Ypj0dN2kNkjV08BZXweJLCULFVfAfoojLCHlhqpAiro7PcAVqxkyiSk2HVLnR5CmPJ0dCjYK127lb2URVZh7dNfVC/b59/oLn/fcZEGnSCwqI9vUhNiyMhLh4klNS6evr+2Mc/uLvvwogkRkYExuPh6uHkJQpNS6estxCrmbl0nKtisfdt/nxhx+EwN3tV6/R29ZJQ1Qs6as3YfevEgRKqJKppE2kjBaOQ2SIllTBdYg4UVKqeA9TwOpfR+I/RA4nSWW8ZFQJlVbGWGUciyYsZNL+i6z1SWFnQhkbna1YEbCT9UmH0DFcwHLvbayP28+WnBPsLjNgRcxeLtbbcDwlB/3iDkyTruH18BNnau9xIKMR59h07F3c+facCdONPdm5bCtOI5RwHqGAi5gi/iMVCRVXIkFaE7fhMoRJKREkrkqVxhQCBksTIKaMh5gCiTKaRH0lQ8PhU7TnF5EeGk5b+XV+/uEnvnv5ipcDD3jW08fju73Ci9xUdo0AN1c83d0RaT/+lu2vAkh0wrfv3uPn74+nhyceLh6EePoIIpK+Gy38+N1HXj94xIffW3btNfX4W9pzu/I6vspj8fxCiigZbbLGzMJuiCRuslq4jFLFdqg07lJqOIgmtyMU8RuliLe0GjZiigQMlcZsmBz7VSaiunw30846sMojBM0dM5lybgbLnTewI+0Eq6P3sjNPj/Pt9hwoM2JblAnWrY8wu3EPi9p7rLaLZJmBJxvswzD0CuOcoTG7z1xkos48LoxSxFZCmQjNKTjIauAjonNGKBA6SoUAaXUSlMcQIK5CkvokLH83UmhFfmJKFKiMI/ebbVRl5HGzuIq7DY3c7+gQkrsPdHQKgpC+jg66m25yo7JKWGoSHxUtrPYWSdz+lu2vBkh0UpFsNzAwFBODS0SHRtLecJP22nquFxbz5FYP3z17KcyR3j5/TnlqNk/v9NKSdYVKQ2siJVTJ05pO1Ch1whQ08BdXwWOkMhFKowkYoSTMlULlNHCXUMBFXF7g6zzFRGSlHIYaOhhoTmLdog2orp2H+DIltA5MZ9bFRWgcnIr2sVnMMlvK6sCNfO1gy1zrGGacc0Zbz5GvbUMJT87FwNyeI3sPsmPyNPSmzMJeaRy+YgrETJ9LiPJYvKU1hftJVhxHkrQa2SoTyNQYT/2Y6eSoTaBi/BwiRymTOUKBen1j7oh01KXV3Kq5yU/vvudp7wB9rW08unOHvtYOGq6WUZSRQYi3J4F+PkRHR9LW/ofe0r8GqL8JINEJb926jY+3H472Tng4ueBqZUO4mzt9rZ1CKpb3j5/yw4dfYkHf7+nB08iYutQsknRmkzpciSSJ0SRpjSNERpVstYlkqE0iVU4bj6/kCZVSE9wVSVLquA6TxWSYNC5DpMiVUSdLQQMfjYnoTVrIoXHjmThVG8mpSsjNkEVujhwSS5UYsVgO9bXLmXTYjIlbjjFZfRIzl2zhtI0jp7ZsJ2b0JFLUtAkdpSh4SQMlVQkWXXOEAsGymvgNlSZymCzREupClyyaSEfLjiVkuAI5Ctokqk/mbkIyPR1dFEbF8fbhc0TRYD++fi3I1Dpqa6jOz6coNYNS0WLsrBxCfX2ExO4ZGel/DR5/8j9/M0CiM5SVV+IfGMJlYxPMDA1JCA2no66RBx1dvBl4wPdv3vHTD9/z/tVbiiMT6G/tpDWvhB7/SNK1JuM7RByPUQokKmsRpqZNnMxoolQmc3XMNCx/OwLfIbI4DJbA8DdfoT9IAtdRSjgMlcR5iDSJCmMp0JqAo+Jolg/6ioUjhrBp1HAmjJFj9KYJzFGQZKGECmumL8F0pDzRymOwm7uAsK/XEi6vib+UikB++gyVxHqwhDAfsx4kgcUXwwmVVKNw6jyCRyqSqToe7+EK+AyRJm6EMgNhCTyqa6E8NZ3q9Cx+/vAj/PQT3z1+Sn9bO12iEAMtbTSWXxMiteQmpZIYHUN0RBTR0TF/EiTpT5D4Czv+LoBEJmJIaAQ25mYYG1wkxD+YnKQM0sLC6aqt43lfP097evnw5JecD+9evsL91Bla6pvoDwynbut2gZ7P1JxCts5swuQ1SRBXIUd+LJEyYwiRUCZVWl14070Fj6YKLiK6ZZAUzoOliJVSI11hLFYySlz6nQRuI+XxUlbHSkUDu1EyuInJ4S+tge1XUiQoa3Bt6hxyJk0nUEoVh2GKRMpr4T5cFveRcoL7IERMngKFMYKLIFlRm8Ah8kT8TpzELySpO32enoRUGkR0VlCE0I2LErB/ELkPXr8RDIP+9jZy4iJJjgwnKsAfZwtLfD28yUhLJz4hnqfP/vpsJ3+M098FkOgkL1++IjouHg+oxj8TAAALf0lEQVRPb+ysbDE4cxYvewc6rtfQUlbGrfpG3jx4zE8//EIE3r/RLCiE6q4UUJqayePYdCqmL6VAVotEGS0SlHSIUxhN0bgZBEuqC/qGfEUtoaXlTp6PxVdSmH8hgdMQcUKHyOI0RJaCmUtxGa6Ak5QSfjJqRMpqYz5EQuiyQsWVCVPWEdwGSVpTSdGcgNNQKWwHS5IydjIuI5XwHKlMkoqI1BUx7dJ4DZbF+UtxIr6UoMXcnr7sKzTlF1OYmMbTgfv0NjbztPceP/7wEz9+970w12kuu8adm23cvF5NpJ83puf00D99Ev0zp/H08uLt218ycP1xxf+1v/9ugD5fQLSyzNbWEb1jJ4gKDqEkM4v08HCKktN4+eAh75885f2L178IT0QK1tx8gi5e4s29xwzklvDgSglVq7cR8ZUsoYOkydOcTISMujA/ipZXw05MmkAFLY79y2CMfyuGwf8aTPxwaYLERU7AMVgOleTMF8NwHCqDyWBZLn8pIXB/bhJKeKmPxXGEFCnqkwQWw3yYnOCWTlTVxl5MZK2pCv4pXzlNrP+3GJFjp9Iek8iDrDyqkzPIiUsWdBntFTV8fP1LRT+908f13FyB/HzWd5/S5BQSgwO5kpZKfEQEViYmmBoa4R8YyNPnv/Qgn+vq7yn/wwCJLirSIHt5++Du7Mr5E8exMjAgKzqO3uY22iqquVXbIIxLooyRH0Rj1ItXvH/9jhArW4oysrgfn0z3KUNKtu0jTVoTd3FFgofJES2viZOYLG7DFYmR1cRdTAmXwbJEi7qwwTK4DJfHYrAUZoNGYfalJFaDJLD5V5E5LI/vSGUBRIdBkiQo62A7SBIvWQ28xH4RujgOk8d7mCzOvxlG7CgFGm3ceV53g5LEVKryinhw647w+VypL+8/oKu2XmAFelvbKBUFS8rKpquhhdzEBFysLLCzssTX24vYmFiev3jx+dD/UPkPAUh0B9franG0s+Ho/gMcP3QIZ2sbwnx9iQ0IorOmhvvtnfS3dPC6/x4/vP/Az99/T31GNjcLS3jcfVcQld9qvEH90QtcPWVA8uT5+P9mBPb/MhSrfxlEooQqsaKucJQ66dIa+A2TxXGoNCHyWnhJquI4RBY3MVnsv5TGdYg8Dl9IESSuht2X4jgOksR5qCweClr4/07kx5lG5PSlpKtNps3One7AKGqy87gpCg2TXUBnxfVfK1XkRX569y4fX76kp7GJK9HRQgjLzIQEgt09CPL0wNfNA6vLpjja2XK1tPQ/nNz214v/OU3Cv//j3/r99evX5OXlYmJ8CVMjYyxMTLAwukRicAhl2bmIRHoPO2/xTLQ4+cFDEOV2+/QDb1++Iuz0RRqyCrnf1k1lQREPKxto1DelydGTsoN6RA6XJ/Q3I/D8l2EkiasSpTRGGEfCxDUIGSSN5yBJwqRUcf2tOHEymkRoTSNwkBQhSlok6swkVkqTaiNrug2tqTtvRk9jB89r2qnOyqWxopLavEIqwuN+feRPL98I0tx3z15SW1RMdlysIHJvEi2STkogyteL8ydPsH/HDs6eOoWHhxv5+Xm/Hv+P+vIPa0H//oY6OjoIDQ3lor4++qf1cLK0xM3sMhlRMZSlZZIXF09zeQXvn77gqci39OwFP756y88//MjA3R48jp0UzPbuG60k+wcLYr9+Ry9u+AZRZ2BKprgKcVqTSZIfS+OJC9SeOkebswfP6m7Q4ujO3fAY7pZUMRARR1tKJr3XanhVUk59bjGtFTU87RnA3/gybXWN3Lt1h77fy20/PHrCQHMbn95+x4veAToqqwR5lCiGeG5cPG6WlqTHJ2FlfAknS2vMjU04ceQwluaXyc37x4MjqtN/CkCiE3/8+JHwsDAuGRliY3YZy4sGhPn4EuzkRLS/HzkxsfQ2t/Dwzm36bjbz+tFjwcf084cPPKyo5uN373nS20/0iVPcqW+kraaBBGcvnt4Z4EFiGr0VFXxXXSe8F09u9XG3rplUDz+e3H3Io7sPKAyN47vXH7jf1cMVvzBe3H/G3ZYOqtMyBfNYFJZflLLs8/b9dx94cvcuzdcqKc/Mob/zFjeuVZIaHEhZdj5djTcJcHLG5OwFDC+e59DevZgZG2FvZ8u1ivLPp/mHl/80gER3+unTJzIz0rlw9iyXLhpiZngBk7NnsLpogLulJWXpGWRERlCUmkpP4w1eDtzjSVs7rRk5vHr8RHAIfldTz7Nbt/nu1TtiLazpqq6lu6WFKCsbBlpb+fHNOx7d6uXj+w/c777Dm+e/H5yFeeQv4gnR8hnRWttft98n+Hvz8CHPe/t43NsvuEye9vZRmJxEjK83sX5+QmBdUR4gV0tz3G1tBSvt3KlTGJzXx9LanNzcLO4NDPx62n/Gl38qQJ9v+OHDh1zJz+fCubOcPHJE6LsNTp3Gx8EJTytr3CysKBCFmExMJF8UDygqmpslJfQ0NvKgq4vqrEzaq6p41tvPk9u3efvoAfda26nLyae7tpZnfb18ev1GuNzPP/4o8GIvBh7xqv8+9zu7+en9B/raO3j94D5P79wVAri+ffacgdZ2bpRepaWygor8PO7fvkN+XDxOl00x1z+L3WUTQvz8sDY25uDOnVw4o4ezowMO9tZ0dnZ8frx/avmfAtDnJ3j69AnJyUlcvHAB/VN6mF26hNHJUxifOYu7lQ0eNjbE+fkT5+VJnL8f+Qnx5MTEkBoURIyXD1U5edy5XkPn9WreP3xK09WrXC+4Qm9LCwPt7TzqusPrh4+4UVxMQ1ER7ZX1lCQlUpmTS0laGhV5ebRXVtFSUc7D7m5q8nMpSkoiPzmRjJgYXC0tKM0twNH0MrrbtrB3y2ZOiyIPGxphYW7KBf1zJCbF8e7df2zy+bk+/pryPxWgzzfU399PbFw0586e48QBXY4f2M/Zo0cxv3ARS4NLOBqJPqZCNxjl7UWUlye2BobEBwSSFxNHVmSE8Ka3VZRz+0YTbx49oSwzg9SwCCqy8yhNTedqWga5sQlczcgkysuD/JR0EkOCSY+KIiE4kPyUZMpyReL1EHztrIkM9Mfe+BJmRsZ4Obty4uAhjh7U5fy5M7i5ulBcXMij30ugPz/Hf0b5XwLQ5wd79uwZCQlxnDl1kpNHj3B43z50t+9Cd+s2zhw5gp2JCZ421tgYGmJ46hRu1jY4mZgIEdt9bK2F9TXVRYWUZqRRU3iFCB8fwr29SIuMEuZf6ZGRRPsHCIO7j40tcYHBhLi7EuThivEZPRzMzXGxMOfMQV3OHT2KpakJhw7sw8rKEh9vL67k59DV3cmH37Pzn+/7P7P8LwXo84M2Nzfj4eqK4YULnD+jh+7u3Zw4fBD9U8c5dfCAkNrlkt5Zzp88xekDBzDV18fN3ILyK/kEuDljY2wk5Cv1sLPFzcYKZ0tLrA2N8HV2wcncgkt6p3E0N+Wy/nku6ekJxsop3cPs3bENw4v6wsuxf/dujAzOk5QYj6grFrQWn2/wv7D8bwGQ6PlFZvmTJ0+FyrnV1UVmejrGRhc5fHAfxw8d4NiBA+ju3sORffs4qXsQaxMTAr29MDc4z5nDh7AzNcb8gj6nDxzi/LETHN+7j1MHdDHQO8veLVs5tGcveseOo7trJ2f1TnFW7yRWFub4+fmQmpxIa0sL/f19f7db4J+F4X8bgP7cA75584YH9+9Rc72K6KgILMwvo3/2LGdOHsfI4AKWZsacO3WcvTu2cvzwQY4eOMDuzVs5sHs3unv3cHDfXk4fP8aJo4c5dfwoBhcuYG9jTVpaCrV1NXz89PHPXfa/1b7/1gD9cU2JWtm7d295+/YN3be6CAsLwdrSnJPHj6J3+hTmZmbYWFliZW6Gn683kRFhJMTH0tNzR2iZjY0NiOio/5+2/68A+ksV++zZU548fvzrn0Xi//8p2/8IgP6ngPHnnuP/AGpbD+9+6MwYAAAAAElFTkSuQmCC"/>
          <p:cNvSpPr>
            <a:spLocks noChangeAspect="1" noChangeArrowheads="1"/>
          </p:cNvSpPr>
          <p:nvPr/>
        </p:nvSpPr>
        <p:spPr bwMode="auto">
          <a:xfrm>
            <a:off x="228177" y="-211878"/>
            <a:ext cx="447040" cy="447041"/>
          </a:xfrm>
          <a:prstGeom prst="rect">
            <a:avLst/>
          </a:prstGeom>
          <a:noFill/>
        </p:spPr>
        <p:txBody>
          <a:bodyPr vert="horz" wrap="square" lIns="134112" tIns="67056" rIns="134112" bIns="67056" numCol="1" anchor="t" anchorCtr="0" compatLnSpc="1">
            <a:prstTxWarp prst="textNoShape">
              <a:avLst/>
            </a:prstTxWarp>
          </a:bodyPr>
          <a:lstStyle/>
          <a:p>
            <a:endParaRPr lang="en-US"/>
          </a:p>
        </p:txBody>
      </p:sp>
      <p:sp>
        <p:nvSpPr>
          <p:cNvPr id="107524" name="AutoShape 4" descr="data:image/png;base64,iVBORw0KGgoAAAANSUhEUgAAAGgAAABoCAYAAAAdHLWhAAAgAElEQVR4Aey8B1SVaZbu3/fe7q4qLRUzmHPEBCiKoKISxIAKKklQxIRZMYsRRXJScs4555xzzlEFMWPOWtbvrvPVTHXX7Z6Znpmemf6v9WctlyfAOd95n3c/+9nP3u/5Hf//zz/0CvzuH/rq/oWL+/btG2/fvOPDh098+vSFJ89e0tP7hCfPXvGs7xVv3rzn7dv3vH//6Zff+fyFb99+5ueff/4XXvEf9+H/zwD06dNXPn76Iix6R2cv7Z0PePC4j4amLh48fvXrCj/te8Ojpy/o7n3Koycv6ezspfPOIzq6HnP3/jMePn7Oq9dv+fjp869/84984x8WIFFkiAD5+tM3vnz9xscPn/7KOv4SEa9ePOHl08c8f/Tor/zObx/68OELT/vecrf7GT33n/L02Qv6Xrziy08//UNG2D8UQJ+/fOXr158QRYuInv6ckN729fH66XO62zp59ugxPe0dlOcXUF1eTmRIEAkREUQEhtBa10B5bgF3Wjv5/P4jvXfvcb+ziycPH/Lz159+QevbP/0vuvczvHr9nrvdj3n05Lnw/MePn/np27ffIvs/dO9/HCBRhHz99o1Pn7/y5u1Hfv7ndREt3LM+ejrukp6YRFVRCTlJGZQXFBPq7U9afCIR/oH4ubkR7OVNUkQElmZX8LrlTE5yGp5OzqTGJhDmH0RyRBTh/kF0NLTQVF1DU2UFhVnZAnA/f/oEP/0CmOha3r37SEdXL929T3j7/qOwYf6HsBHe9n8EoPcfPiH69+rNu99Q16e3H2iva+Dl46c8vHuPoox0ijOziI+OxtnekQjfABIjo7llbcupI8ewuW7GbWtrzM5dINDdFbdbTuzfZYT1dXPsLS05c9yEi6dP42JjwzXTS7g5OhDo4UGYjze2llYEenpRV1xIZV4er57+JT32PnxJXUMnz1+//x/D6L8VoLfvP3Cn+xEPn7zgyz/RzdNHD+l78oSPb95z/+4dUhPi8HR2pjQ3D19XNyyvXSE5Ogrzq2aYXbiI7TUzLK9cZa/hbowNDTl18ABGBgbs1t+Ovbm5AJyh7nasr1/jkNEeduht5+LpU1w5d44zx4/j6mCP/U1zLpw+y81LF4kJCSIuNIhAT3eaayopz8mm72Evzx8+EKLn288/89Pnb3TdecizvheCGvzvROu/BaB3ImB6eunsfsyHT3/KLG9fvqa1voZAbw9qK8qpKi0jJiqCcyYncLS1wtvDA31dXU4ePYCTjQ27DYw4d8KEK2dOY7xrD1rb9Di2Zw97t+uzeeNWzE6fw/6GBXraBlw9fZbLJ03YukWH48aHOHXwEDv0DTh06Cg3L5qy32gXu3bswtXODidLSyzNr+PjdluIMDdnBwrSU/n84T0f37zm8+s3fP70jaeP33D/UR+v3334b8PovxSg9x8/cafnCdU1bbx8/U74UD//9DNf3n3gbls7tRU1ZCYlYnVDFB0XSIiO45a9PYf2GbNbX59rpqYc2H+AtSpqnDpwgFOHDrNp8xasr10hIzYaE5PTxIVH0N3ajPutW2QnJdJcU4uflyc1JaV0NTVhdvUa0SEh1JUUc/TQUTaoa2J72ZQ9ettZv05DoL7LZ86zY7sBFmbXuGVni8W1qwT7+pCTkkJZXh7d7V3wZzVUR+d9Hj15ISjM/2qk/ssAEsVJS/u931z/4+4eMuKTyMn4Ja+E+voT7BuIq7MrB/bs5djBQ7jfdmGP0T70dXQ5sX8vNy6aoqWzA8tr12koLyc6NIy48HC8nN1IiowkyD+Q7dt3YH7pMoY796KstBYna2v2GR9m61YdAjxcsbe0xuzKFQqyskiMT6KntRkfVw+U1mlx3fQSp42N2ayxDQNdPSwuXeLqufOcO3kKFxtrgr08iQkJEVRje0M9b1++FD7Tp8/fuP/gGR8+/tfWU/8lAD3te0F+WR1P+17x+e1b3r16zYvHT7nX2k55bj62FhacOHoMD2dnXOztuXjmLDv1d7Bh3TqMd+/C6tp1dPVEO/oqXS0NNFSUERcZjsZmTS5euMCWbdp8P3QcY6fN5rvBY/lu1Cz6jZnJ7/44jO/HzGfw+Dn8btRcxGYuZdSUWXwvPpV+Y2ax77AJ5pbW7Nqzj4ykREpyCuiqrSXY3Y1F8qocNNrDif37MdDWwWi7IfbXzbh67iyujg5E+Pvj73qb2uJi3rz6U2Hc1i5SfE/56Z+U4G925N/hzt8doN4HT7nT84hnL9/y8vlLqksryYiPJyEqmuiQcLITUynJLcDZwQ6dLVs4dfwkZleuYmpygp07d7JDW5vCzAya6uooKyxET8eANUqqKCxbTb/x8xg6dzm/+3Ek41cbMWDaEvqPk2GE1AZGym5j0PQlTFPZzywVI8SlNjNZ9SAjZTYydslWRinoIj5vOb8fNIoB81cjv3QZN85d4pCRMT6ubnj5+lFWkEeA621Wr1qDnpYON86d5fCefezS34WjpQWWV6/i5uhEdnIKj+5080Uk0YH3n36mrfO+UCr8HTD5zUv83QD68vUr93of0dR059c36O66S2pSColRUfi4uWFxzYx9uwyxtbhJfGQU1tdvoKakyqYN6kQF+dNYVUVqTCR79u7l5JkLLF+txv8Zt4CBM1byB/E5DJ2vjviSHUxcqsOUZYbM3nwOsfmbGThnA+JyBoxdtZdxy3czQe044vI7mLrhAmMUdjNeToeJCgaMVTRi5hJNJqzcTr9JMvSbspjf/TiaebIK2NpYcNvJDlcHW+ws7IkLjcDm8iXWqqxjv9E+Lhw/hvEuQ65fukhmciL+Hl40VFTx7etnvn78RYa3dPbw+u3fV5L/XQAS1TR19W18+vQTX7985WHXXTobmmmva6S2vAIvVzesLKzwcnXF/MoVNqqpsV51HVcvXiIjJYkAL3f0dHVQU1vPxo0aSEyZy5g5y/j9sClILNJg/Opj/DhThf5TljFysTbjVuxn5PytTFE5zmRFQ4bN10FCYS/DluggsUSHsQo7mLX1EoMXaDNWwYhh0psZLKOD+OIdLNh0gkEzVBi+UJMBkkqMlFnHoHlq/GHEJP44WpJ5c6VwtbIhMTIKX1dn1q3dyMmDBzlgoM/WjZsEqe/n6sqNi5eJCQyguaKMruYWYVO+//SV1o57vHrz91N5/2mAXrx6Q13DHZ71veXb56+8e/6SnrY28tPSSYmKJCMxiYiQcE4cO4G2SDIfO47VNTNOHD7OsQPGaGrrorBKlcFj5zJs1gqGTJrP6AWqjJVaR7/xSxCbp8mP09fw/cQViE1dyZB5m/lhqiI/zlyLuNR6xizVY/icTYxeZsh3YxYxcI4Gg2cqM2axDv2mrmToHHW+HyVN/xlrGDh9DcOltzFw6iqGS2+l30QFhsxZz8CpCoxeuJ6hizYzWl6LH8bMYaD4BOwtzCjJziYtMhIjXX02qWty/uQpLp48xfljJng5ORHs6UVabCI/f/n8qyPx4uU72jt6+fz1669s8h+98Z8C6N37j9Q2dP763o+67lBbXEZ5QSHZaamCVA3y9CLAywsnO3sOHTiK+vr13LK1IdjXDx1dfYZIqvCHMfMQX6yFhOw2JspsoN8EBQGAofO2MmyRPoPmbGbANFXE5m1m+CI9xGar8d3EVQycocKYFXsYJavHcKltDJy9loFz1Bk8R4Ph89QZNl+DgZNWMUpuF0NldBkio4+4rA5j5fUYvlhHoD6xmaoMldVluPQWxKS2ILPbkVmaB+g3YSlT5y5BV0uHAFdXbppd59jhE1heusx+gx3sM9jJpdOnuXHpMmmxCWQmJNBSV/vrWvz8E/Q87vtPe3r/YYC+fv1KfcsdfvoKn969pbe9i+LsXEGS+rm6kRAegbebOxfOnOHE0SNcE32Q+HgyYqI4feIIA6cupd+4hUgs2MhEaQ2GzF7PpPUmjFfQp/80ZcSXGjBl7RlGyRsybqUxg2eqI73DiREigCTXM0ByI5PWHEZisQEjl+xgkJQeE1fsQ2zGOiYqGjNTUQ/57VeZrLAdieWGDF20g+GLDITXGyG3kxGLdzB+5QF+nLyKwQs0hUjqP3kls9SOM2v9CcSlNjFIUpk/TFnK6jWbKMtMpbu1DU97OzTXbWD/zp0c37+P/YaGuDs64u/pTmF6Gu+fPefN02dC3fT1G9zrffKfcsn/QwCJjM22rvv0vXzH5w8faatroL6sjOKsHG5ZW3N03270t23jrMkpbt64iaHOdnbqbefG1Wssll/NiBnyiM1cyRT5bfx+uDTDZEQKbCWj5fXoP0WBUfK7+MOopQxesI1Ry4yYvdmU/uPkGbdYj5FLdRgpp8fopTsYrbCHodNXMUG00LM2MnKBBgfPOJBRWk9JfSeh0SkERqayZfdlVLYcZfCcDXw3TYXxSocRX2zEj5MV6TdmESNmLkdCToNh836hwHGyWoyS0eT7sUsYraCH2IwVzFu6Dn0tbWzMrmJ66gwOZtfYrafDLh09rl+8yG0LC9qra2kuLaWzvoFPglj4mc+fv9He1ftrZP17b/yHAGpt7+bLl18sm/dv3lCRm4+fmzPJ8fHER8bj4+7B7p07kF24iN36BmQnJODn4sTyDTr8TlyWP05SZJScNiMWqPOH0YvpP3kVA6asYLD0NgbP3cDA2RsQm72B4VI6DJXRRkLeiHFLdZFYsJUBszYweLY6IxZsZpDkRsQWaPH9dDW2H7pJcXkXuUVV2Dm7cez0WbbrG2J205LImDTKqxs4auaB9PpDDFmox/fTVOg3c5MQQSNldPlfo5YisUSLQVKbGbJgCwOmKTF8nibjl2gxask2hkkp8/sh49HcrEFEgC9hnh7s0tLi/PETnDl6FPvr14kPCyYrIY60qEi6W5p43vtQwOPpk1d8+PwfK2j/XQCJjMPWjh7a2u/z+eMnHtzt4dmDJzzufkhCeCTnT5zAzsoKO0sbbK2suXbpAjZmphw+eooJkrL8cdxCxq/Yy6DpKgxbqEu/6WuRWLabH6coMUH5KANmb2SY9A76T1+PxPLDDF2gzTjVkwyV0mX6ulOISW1m+EJdBkxVZtLqwwyZs5HRyqeYq7Kb8OhEXHwCOHTKlJUq61m4eDlLlykhv0IZ1XUbcXbzprqulTPmrgyZr4nM2n1oGZth7hqG7kkHJkur87/HyPPDdEXEFXYyeIYK00R1lPR6Zqw3YZycFhLymgyfs5KhE+dx8/Il8lPjsbp0id06upw6coQLJiZ43b5Ndlw0Fbl5lOfm8OnNLxZX572HvPoPSPB/F0A99x/z8PFrYVd8eveeysIivJ0cCPcLpDC3CG9Xd86eMEFHcwsH9+0hMsgfdydHpJW1GTBHjUEzVzFgmgo/TlPiu9FyfD9RicGSG/hu9FJGzNnIyLmb6D9FiR8mK9FvxnqGLtRitJw+g+dv5YdJqxgmEgnzN/PDBEW+Hy2HmEihzVTH1MaD6Pgk9h8+ztKVa5glp0o/cUkGjpmP+MS5TJm/jF17jLG0c8IzKByDQxeIS8wmO6+UiMgYAoKjSc4pJSAxh/kqRvx+iipis5UZukCdEYs0GDRnDUNnrmT8Ui0GzhRF+gamLlDg0unzmJ44Jrjmhtt0OLRrF/5uzsSHheJmZ0NvRwd1RcW8fSFy779xr+cR7z58/Hex3N8M0NeffqKuvoMPbz/xqLubmsIiSnLziAmP4MKp0+w12o2TgxOOdo7Y3jDnzBFj5FW3MHCqPIMlVRgskscT5flx4moGTlPlhykr+WGiMv2mrGHgVCWGSG9h8Jz1iM3dzHAZXQbP12bo/C2MkN3OsEW72XHclsSMEqJSSgmKzsHFLx4LlygWrzHkqpU9Xr5e7D9+CrGp8gyYsYYfp6khNleTQbPXMkpqDfOlF3PK1Awv/zAcXdw5euI4mlo6rNfQZJ7UQg4fP0lhSREFFY2o77zEwNmbBKobudSAIXM30H+cAv2nqvLjNFWGLdrK4HkqSCrrYHnlEsGenuzQ1OTQvv1cPnOKG+fPEx7gT1piPDkJiXz98Cd6u3v/MT99+5Oj/2+h9TcBJJqiqalrpa/vLc+fPKWuuJySzGzSEhJJiIoh0DeQ0yan2bZVm107DQWPbaumiMdXMnyBOhJLdBkkuZmRi3QYPFeTIQu3M2HZTgbM0mDYQj1GLNRhqJQW45UOISGni4TcLsYoHGD86oMMW6iD9mEL8ovq8PUL5LrZTaxsHHD38iEhOZ2Khk5uOLriGRSE3u5DSCzdyUi53YgvO8jIhXpMUTmG2PTVqG8/gKtHAHGpBdjdckZ60VLEJ89j7NT5DJoih5SCMlpaOiQkpuPsFcR0lYNMUDqEmCjnzd2KuLSO4FQMnqdBf4Fi97Bg6xnmy6sR7OWKn6c7F04cR3+TOpdOncTSzAwvFye6Ghp4//w1Isb5+ds3nr96x8Nnv7TW/y1wRM//TQC1d/byoPc5H99/5E5bO6kx0QR5euDr5ia0CFJik4gJjyXU3w9/99toaBnwv0dLITZ1GVPktjJk3kaGSmkyUmoLYgu28cM4UZ2zju/HKjBEWleoecQkNzFohhJis1QYMkcdCYU9/O8JisxT3klKZiGmV8xZrLCSGVLySC9ZyVzZ5Wht34mDowM+/sEkZpVw0tSaoXM3MnCKEgMmLueH8UuRWLiN/pOXcfSMGa7ublg7OGJ04CAyGiJHQYlh81QZu9yIgePms1plPdfNzckuLEPfxAyJFToMnCDHqEVa9J+0klHLdjBSeiNDZ6vz49RVDJujhvjiLShp7MTx5nXOHjTGZP8eTh8+gpnpeUFMFGdnkZuYxMPODr58/CjMWTR39PDub5wq+jcBeiQa1OjtE8B+cPcelfmFVBQUEx8Vhb2lBZcumHLW5CQH9u7D0caSI0cOMXy6HLPUTzFOehPD5m4QKEJs3ibGLtFGfLEeA6avZsDcTXw3Vo5BM9WFYlK0kN9JyPGjpCaDZ6oyREqbkfPUsPdJIDgsgp179jF53lJGyW5l8MzVDJ29milzFrF4pQpXzMzIyCkkPDGLiQs38+OU1QwS0dzklQJNTpZZxy13P3wDQ7hibsHMpWqMW7GHiarHmCSyjaQ0mKR8FElFLQwPHKCguJy9Z2z4XhAtmkJhLCa5gUGz1ITIHzRzLaMWawkW0gg5fYYu3sbiVeq42ltjefEch3ftxsnKFlcHB5wszEiOCKOmuIi3z1/y7etXYe6hpqGTv4Xp/lWARKNPhaV1vH7zkQ/v3tHTfo+y3DzBX6sqLCE3LYPU+BT8vfyxt7LE1dERccnliM1dxxQlI0G2DpTcyIDpaxkkuYmB87UEq2XK5uMMmLqG8YoHGCq1jZFLjBi+UEvw1gbP3cyIhQb0m6bMZuPrxCRlcPn6dTR1dzJ22S4mrD7CGLntDJPWYdgiHaYpbOPo6fM4u3lic9uV4TOWM3TxPoZIatB/mhoD5mowTUGb06bXCI2NxzskhqkK2xGbv42JysbM1b7K9xNX/SLl5bS5fP0mSWkpHLlgww8TVzND/Tyjlugzcc0RRizYyLA5GwV5P0ntKP0mr+DHqcqMkNFk4jJtTpw+T6CnC7bmNzm6bz8XTx4TREN0cBCVWen0NLfw5Z/6R8/73tLT+/TfZLl/FaB795/y6NFb4UVFHpvIAC3LziUtJo7osEjcXdy5bHoVswumONnaIqeiTf9pSgyYupwBs9czZP5GhsroMGD6GvpPXc2A2epCjTNT4ywDp64VCs7vJqximIw2/SYrM2aJPoOmKTFCSo/fT1zJkvWGeIfHYul4C3mNA0xSPcooud0Mmb+e8auMmKh2kqGzlDl25iKRcQlYOHkxftFG+o1TFKyhfuIyDJyqKkTcwVNXcHLzxMLOiZnLtBm+SJ8BExUYv3I3A8fLMXjuRqSVddljfJCouARMrjvTf7oSk1YZIzZdiRmq+xgyR4WhczYgNkuV4Qu1+WGCHMNmKjJygYjyljFt0RqsbljgYmuFkY4W1y6cw97SnMTwcGEwpTInh/d9L/n20y+jS02NXbx996+run8RIFG7uraxk4/vv/L8wWNqioqpLyulvbaBOw1t1JTWkBSbipu7F45WlhieuMGAOWsRm72GP4jLMnDGZiYpHxLMTLGZyvwwfjmDpiszRFIkXfUZMkOZ/rPWM2DmWgbMUKP/ZBVGL9IVcseA6ar8fqwiCmsNCIyMxd0vALn1+/lx5npGyugxeLoiIxZrCxaNxBxVjpy5iKdfEBaO7kjMXccfRkjTf5IyA8ctF2wh8QXqGJtcwtHVk4tm1gybtpSRi/UYMkuFwdI6DJLcwJAF25govY6zl66QlJKB/sHzgvIcKavD0HkbGLtyDwOmrWboXA1GLzFg/LJdDJiykmFz1zJ84RbE5q9l1NKtzF6hwfkjxrjZ23Ht3DlcHe3wcb5NqIcbPW0dPLvbzcvHz/jps2gw8ytt7T3/ahT9iwC1dfbw6tVHvn76Sk9bO5mJCcKUjfWV6zhZ2uDs4MRV00tEhoVw9uwZJGR3IC63GzERT6uYMFx6OxMUDzJu1X4hcQ+aqylE00gROFK6SCjsYqzCHoZL6wqFqOjvRy83FKhEQmE/YxSMMDh2HS//EJxcPJBS0mHKhjOIL93NZOUDDJq7mWEy2xk2bRnHzpji6ROKub0nYtNXMUJalyELtBi7fBcjFuozaslOdh06TXRCCvZufkxbacTIRTuYrHxEcCYGSqozVHYHM1cbcubCZWKTkzEyuYr44t2MljdClH8mrzrIjI3HmKBqzAgpbcbIGzJJ7RhjVx5hrMoJpm86zeA5axklp4W2/n5CPT1xsLDG+oY5lpcvk5WSRH1JGXXFZdxrbOPDqzfw9Sce9j7ncd+fOrT/L1p/FaAPnz5TXNHIi2dv6O26Q3NNNbWlZTRW1VFXWkNMWDxmV65zyPgARw4cYcCEhQyctY6RS40YKbOFCcqHGTJjFcPnazBuhT6jl2gjJrkW8UXaTFPazbjlOxixxJCxKw4yTn47M9efYcQCDcYo7GLkEgMmKJ0QxMT2E2Y4ufng7OnJUlUtRssbICGjxYSVBvw4bS0jluxknMwGTpw1JSw6gbNXLJiwRIdJiocElSii1gGzNjFCSotN2/dh52CLrVsAi/QvCe71KNltgqAYNm8Dg6R0WaikhY2jExm5uew7acZI2e2MldvByPlqTF61m3FL9Rgyd70AwpjluxkutZUFe9wZq7CX8Yq7EV+sywj57czfeJDb9o5C5BzftxfPWy4kR0USFxZEfUU1xVl5POzq4uv7D8Jka/OdXv55XvNvAujO/cfc7X3OqxfvaKyqJj4ymryMTDKSU4gICiE8MAxvN098Pd1RUddhwKz19JukgMQiHUbJbGH4Qh0GTVosuAQSMpuZuNyIIXPUGCOKjGU7Gae4R+jFDJ2vxXh5XUYr7KbfpOWMWqKLhKwuY1YZI75EDxWd43j6BmHn4c+clbr0n7ZGoKJR8vqCEzF4vgbzVulw+boVSSkpHDlnjsQiTYbO2SQUvIPnbxHqLhGoq/VNCIlKwD0gionyugyctZEJCtuF/Ci67kEz1rJy3TbsXNwprajmpr03o+V2MXapESOkRY6GFlMU9zNGWouRcvqMWqwv1HjjV+5HfOlOxsgbMWrRNmaqHULuoBeSS9WxuXqRYG9PTh86hru9PbmpqRSkZ9JYXsH99nYe3bnL+zfvaWrt5uWbv96J/YsIEjkGZZW1vHr5llePn3CnuZWSvALSkpKJCo/C0fY2+/ce5NTR42joHeR3YxQYNH8jwxcbCBQ2dtXpX3hdREELtAV6GbtEX6hrhsjoMUx2FwNnqzNqxQFGyugwTMaAQXO3MVhSg0GzNyGhYCy0D0Yr7EVV7yTRCanYuPqxeKcdo5YdYNAcDX6YsIIh87UZIWvA7BV62Di6kZKRyb4TpkLXdISMAWIz1Bg8axOD52xlgKQGW42vERWbSEBYLJNlNeg/SwOxOVvoP30tA+ZqCSpylbYxNyxtyMkrxOS8OSPldiCxxIC56ieRkNFg+pozTFUwZNBsTcQkNzN/80UmKRgyTEYX8aU7mLB6NxKLtJikdATpnfacv2iOzy0HHG5a4WhpRbifH1V5eTRWVFBfVsSjzg5+/vYzHz99o+vuX3e8/wIgkVdUWtFI39OXPL7XQ0VBCTXFJbTXN9De0EZLbStZaVlEhgSgsGk/fxi3XNiFExT3MXj2Omat2cfYpfrCRYpcgLHL9jBs7iaGL9ASitApK4wYPF+dqepnGb/yIKMVRa0CdSYs34+4lDYDpqgKZuaoBZqsNzTFLyQSKwdX5isbIr7EkB9nqPHDuGUMnKjIMBktJspuwNTMkuS0dI6Y2iA2U43hMnp8L+qWzliD2LRVfDdFFdkNRvgEBeMTGM5UBS0GzFzPkOkqfDdKFrEFGxk8W40Fa3Zy6sJlAoIjOHL2ilDIjpPXY7SsFmIzVtN/ijKDJNUZJbMVMUl1Jq00FPxBkXU1cdV+xsjrMnzeOiYr7mbWlgssWLubhJhYvF1chMlWL2dnIvz9yE5KoaOulme9D+h79Ii+p09paPxT4/PPae4vAGrtuEtf3zs+vnpHV2MjlUVFQp8n0j8QL1cPLp415ZyJCcbHLvD7cYr0G6/AsPlajFyow5BZa5gkr4W47HamqpswTHqb4ImJKEJiqQFjlugyXn4X41buE2oZUXd08JyNiMvvZpLqKcRlDfhurEhh6TNsriard90gPD4VL/9g5q/WFwZGRB1YUSH6ncQiBs5UZ7KsCuZW9kTEp3LewpN+4xYJ9CM2Y5Xgm/Uft0goWjdqG+LtH0hgaDRzlHciJqnCqPnKDJ2lwkhZQ0Yv28Vs+U0cPWlKRm4BTp5+9JOYLzQQJWS1GD5vDQNnKDJqsQ4TFHYybtVhRi7RFT7j0AUbGSnqTynuYoLKESYs38mgOesYu1SbnXuO4uHgiJ25OWampkQHBVGaV0RGUpIwZvGZc7cAACAASURBVNxaW8vbN29obbnHm3d/SXO/Aejj5y8UltTwqPcZL3of015bT01xBXXlNdSW11CQW0KAbwjODo5s2babP85Qp78oEU9TZbjMFsSXGjJw9jomL9/NAs3TDJq3kSEL9Jm11Yzxq4xZpH2FCYp7ma9nwxTVYyzcbsVM1SNMWn8KiYUimtFkxuaLjFE8zJSNF1iyYT8hcSl4BIajqG/KjzM2MnHFHiSW6DFysQH9Jq1CZrMJNrc9iU9K5uQNT6auu8DYJXpMWXsKcemtTFE+ISTzjfpH8QsKxT0wlIVKOkxUPciU5QZMWHmI4Qu2MWH1IZS0j3L8ohnh0XFYOfswcZkeYxWNmbzWhEmqJ5BWP8xs5UNMWL6HcSuMmbBirzCgMkH02KojjFu5F4mluxATRaf0JobMV2e8lCqXzl7k2N69uDg6EuTpRrivH/lZ+cJ4wIPODl49fcrDB8/pfvTsz4NHuP0bgO6I+jtPX/Hu9Rvud92lobKKqsJimmrqqC6vIiM5g7CAQHy9fBg3S4EpizUYL72eyYs3M3CmEn8cv5TfD5vLOp2DjJ6rIjTjRsxZw/8ZvYShM9QYK72RYQs2MVx2J+OXGTJZYQ8T5USuwVrk1xkhpbSDcXIGDJ2vLUzqzFm2FZ+QMGxuuzFTfotgXPabrMIAUfE5ez0Dp6xk6nIDTl2+jvNtVzQMTyImqY3IihkupcXAsYsZJ7WWmSuNWGtggpO7N7c9vdmgZcQPE5YjuVyLgZMV+XHicsERUFA35JKFI1EJiXiGxjNm4SaGzN0kKNTpK4wYt1CTkdKa/DB5tdDykFyhx1Q5TaFeEnl1fxy7WKDBkZJrGTxtJf9LbBbfj5Xi0GETfDzduXbuPOYXz+Pr6k5yTAwJkdGUZGTwuKdbmKlrabvHt1/P3/yC1W8Aqqtt5lXfW/p6H9Hb1U1zVT1VBSW0VNWTl56Hs+NtrplexM72Furbd7NGxxijU+Zo7T3FQjVdpsmtY7GqDhpGx1iqto1+42SQWrGBhWt0kV6lzcwl6mw1vsqw2arsOHSJ0QvWorP/CuJzlDhx2Y7wxGKik8rZc9oWufV7Udi4F8vbrlg6uaB/4Dyz5TczdfFapsuuRVZlO8rbDiGrvI3L120Ii4zl6EVr5NftZMx8ZSbLqjFbThXJZRuZtEgN5c0GuHr44RMcgbqeIWOl1jBdTo2hMxSRkFyBrKoWW3ceZOc+Y65eN8PDP5hJ0iqMmKPE0BnyTFuojKLGPsZLqzJkmhzLNu1hk8ERxCUVGCutyhRZVRYqaTB2gQqTZDcgv1YXSTk1xkkpYnzoNGePHGCXnjZut5zx8/DGyfoG+akp9LR08OzhQz6+fU9DY/uvpz7+OZR+A1B1bQuPHzznXlM7PY3t3KlvoammhtLcItKTs4RhvbDgMMwtbbF398DaxQ2PoBCcfQMIT0zCJzQc18AIHDx8CY6O55ylPVcdb5NTUoZzQDAugWE4uvthcsOBiJQcLljY4+wVSGhSNoXVbcTGp+Lu4UNUXBJpBeWEJOdh4eSGm5cvl27aY3jcFGtXb9z8g7HzDMbUyolD5y5x3dIOd19/TM5fwtbFkyvWDgREJ3Hmph1XHZy5ZmHFueuW+IXF4ODsyYUbllywtOf0DWsu2Thh4eqNR0g4uw4cQm/XHlw9fYlOTOTohctoGBpj7uiMlZsH1+ycMbWywzcqCrfAEAKiojhmepELN2245euHk7c35k63MXdyxcnDEzdfP1wDArG8cROLS+dxsrrJpdOnsL5mRlluLu2V1UT6+JGflMjjO93c+SuzC78C9O79e6qqG3nU/YDGknIKkuKJ9PPG4eYNnGzsCfINwvLaVaH2sbSxxTMgmOikFALCo7jt6UNAeDRZeUVk5heSkplDUmYOabn5ZBcUE5OYSlJGFqVV1SRlFZJTVEJ0fCI+QVHklzXQ1NSBj5cvOw13o6ishvzyVezcvRcvTw/ik9NwcvfF3NqRiuo6isqqycwrprq2kab2LhzdPLl84yZufsECQMGRsaTmFgnvUdfcSk5REVHx8UI31ccvGDMLW67ctCImMUU4QFbb3EJKdh7h8Yl4+Phy6YYVoZGxxCWlEJmYQFNHFylZucL1FhQVU1ZdR3F5NRGxiWTm5lFaVUtqdh4hUVEkpKVSUFJEZk4ut9y9yS0sJC0zjes3rmN17SqmRw5y+fRJ/Nw9CPfxweHqFQoyMvgs6hX99DOvX79FNC315z+/AvT4yTNqq5t5+fQ5Xc3NFGVkUFWQT11JKS01TWQkZ+Hp5iacPrhmcROPgCAi4hLwD4vA1tkF98BgQmMTCIqMwS8snIjEFJraO0lIzcA7OIzAyDhiUrLILCglJDoOC8dbBEankJlbwvGT51i2SgkVdQ20DXaht9OIPcaH0Nbdjqd/KCEx6Ti7B5CZV0BCeg5JWbkERsXRca+HyJQ0nL18SMos4pZnAMmpGcKCinZ4YVkF1XVNFBaXcOjYcSydbmNzyw1bp9s4e3qRX1ZOVkExReWV+IWEYmp2HVsXD6JikvD2C8DO+Tap2blEJ4new5vgyEhKK0WbLBePgEACwyMoLqskKT2LgPBw/MNCSM/NJSImAWcPb7wCA/ALD8HO0Z4zRw8T6uWBn7s7FteuYWZynMqsbLq7OgWP823fS170vfqL0+f/BNDPtHd28+jBC2EApLmqShjEy0pOJiY4gJjQEAK9vfC45Yi9gwNWTvb4hYYTk5RIRHwikQnxRCQlExafSGxKGonpaYTFxpOQliY8Jrro3JIKYlOzyS+tJrOoCN+QMPJK6wXaWaexjV0HDmLldAt3P398Q8OJio3HcO8eLly5LkzqxKdkERkbR2V9GyVVtZRU1VPf3EZeURlhMQlEJqRhbneblIx8CstryC0tp7ymXljQ1KwsbG65EJecwy03H5zcPUnOzqWgvIr6xhZKKqrJyC/gho0dxocPExwRQWRiKjZOzsSlZZKYmUN6fj7pOblCtCRl5AjAZBcWkpCSQUJKJgnpaWTk5Qq/J4rOxIwMEjPSiIyLx93LE0d7K+EozPVTJwnz9aG2qJTs2FiSQoLpamzmp4+f+PzxM58/f/nzAPqloyoafC8qquBO6106G1spy86jICWF7KR4WqsqaSirJDEqmvDgQMytrEhOTSE7L5uYpGSiExLp6b0vUFlCegbJWdnUNNRTVddAZl4+CWkZdNzppr6lVdh5Inq4d7/3F9pLzcHB4TZXLSzx9A8gIT2TxPRMHjx+Qk5BMWdMTdHfsxdLByeSMorxj4ghM7+Y4soa4cRefGYeqbn5WDu5EB6Xhq2zGzHJqcJmaO3qoqy6VqDcqpoGgsLCsXBywc7ZS1Byj5/0UdvURmllLXnFZbR13RXo1NbZlfjEVPJKqwWaTMnKIyQ6nrrGRmoamsjOLxLosbK2npb2LnIKi4lJSqW2sZGGpmbBx4tLSaOsspqy6ioS09KJjInB3f02CaEhpERFkZ2aTqioZR8QwN2GdtobW2ipqROEwoOHv+0RCREkAqikuIqmmmbqy8ppqa2nLCeP6qJiGitrCHJ34+aFMyTGxODl40VgaJiw8ClZ2UTEJ5CckS0saHJmDiHRUQIVZeYXUVhWSnxqGvEpmaTlFpKWnU94TCJF5VX4hMSSmlOKjb0jXv5BZBeVUl7bSHJGDo2tXRQUlxAeF8dFs+tct3GksKyOqMQs8spriUnLpq65mbS8ErwCQ3G47UFSShrWju64evnhFxZBVHIGpTV1lFZXE5eehounB7e8/fEMCOWyuQWia61uaKGxrYusvHzi0zOJS0jm7OVr+IWECMVqbFIycSnpBIRHEBQVSbYovwr5Joag8AjScwrILSwlLCZe+NzpOTmkZmYREhFNcHQMecUl5OQX4O3nh4+Ph3DWNtTDHW87e/JTUujtuktuYgrhPt501DXy4e0H6hraEB0Z/ecfAaBPnz5TUlLFg56HPLnfy/32Lno773CvpZ37nT00VtRQkpdNZGgYYaLwj4kjLiWT+PQMwhOSSEzPIjUnV1jk2MRE0rNzBFqoqK0lIT2VqPgk4TmReAiLjiEyLpHU3GKSMnJx8QoQBEdJVbWwoKI8k19WSUtHF2137gnRY3TwEG6eAaTkVZKQU0JlTSMF5XXkV9bjGBDJeetbBIcnEhaXxVnvm7gVROCVGYZHXDCJ6RnU1zfhHRQiOOM+QZHYu7kLG6aspp7m9jsUlldQUlktRNDVm1a4BwSTmJYp5FNRxGbm5BGXnExGTh7lNQ3kF5UIt9Ny8imprCUlM4u4lCTyS0rJLyomK6+AvJJScgqKSE5NI030fFwUMUFBJISEkZ2YQmxwCG4WNwm8dZvKnGLutbTR9+gJba13hcPKfwFQWWk1vXd7hfZCdUEBpVl51JWW0t7YSoiPL35uroSHR9Bzv5fa+gYhMYo+2LMXL6ltahGipq3zjmBXtN+5R3FFFbUNTbR2tlFZV0d2oYiaqunq7iY2MZUbVnZctbTBPSBEUIGhMQmU1zXy6vUbmkXg3L1HfUs7haVl2NrZExOfTnltB9bppaS8fMft+vu43XtF5KtPuDc/4nRKNJernLnY4YzJXUeO9Thytt2RG4VuRNWn4hrsjbmNFSGh0UKOamjtoLCsUlCCd+718PL1G+EzWdo64ukXQnxKBvEpqUJk1Tc203m3m1LRmdrcfOqammnt6CKvuJT84nLqGxpp7+oiq6iIytoa7t67L9C66PmM7HxqGxrJzskhITKKSF9/3Gyt8bKxICM6jvqSOjLiUkmNiaGnvZ37dx/y4OHjf8bnlxz09t07MlKzqCooIy8pmcz4GEqysqgsKqUgI4dADzdEffWoyEiy8/IpKS0TKCI1J4eeBw8oKhHdzxZ2Tt+Ll7SLDm5l5xGdmEDHvbt0339AYUUVGXmFtLV3EhwVi4tvKDdtnIhOSiersIyQyFgiE5Jp77pHXXM7TR13CU3PI7i0gWvuwcLur6lpITSrgn2ZdRxrfM6RsoccyGhgvXccinYHUb2licKNdaxx00E9fCdGhSc51mrN/iYLTCpsOOxoioOdGxZ2twiLTyCnpJyKmlriU1Moq6snLacAK4dbuPv6ERARg0dgsCBywuMTqKipp6S8mgwRO4iislEkUCqITxIp0XzKqmsorignPSeL5PRMquobKaqoJi0zm/CYGEIjI/FxdSY2KIgof3/SYmKJ8QsmzN2dhNAwWmvqef7kGY/uP6apqfW3APU+fExddRNttU2CQXq/rZ1XDx7x+tEzPr3+yJPuXsqLinBwciQ+OZWcomJBrSVlpFNSWUV6Tj4pOblk5ufT1HGHksoKYtMziU6OJ7+khPLqWnKLS4lKSqG0qh6vwHAikzK55eqDrYMj/mGx+IdGk5SVT0ltPQVVtSQX5OKYWoz9veeY1ldywyOIiIg4CoqruRmQzErzQJRsIpmy9wRLzNWR1JdmhNp0+kmLM1x5EpO05jFthzTL7Tahl3SY/WWXOFBujnH8NY6HX+FG2G1iUzOprGugtqmZ2uY28surMLe1x83LT6Biz+BgMguKKS4vF6KgsraRsqoaSiqqBBEgUqYV1bU0trZRXlNLVlEhVbW1FJaVUVpVI+Tl0ooqKmrqSEhJIVxklObk4uvkRJCLG0Wp6UI6aatpoKawTHBv3r98T3Nzx28B6uy6x8OeJzy8082jji7ePu3j05s3PL5zj8dd3QS5uJAUHsXdnh6qausoKC4jXvTiD3rp6u6hpKqO9Lwiuu8/5E7PffLLK8kvLedxXx/ltfWCJK5paqGpq1MYYnf29OWGhS1XLa1ZuVoFD/8Qaho7yCmqEAzNq1GumHaEc63Vj3PNgehEHkfr6iluWNrj6OJCdn4JZ91DmLTzEnIXTrP0qjJKVlsZr7WMIUrLEFOYwRgtScZum8eYDbOZtHUeqo6abAox4niDGRdfuXC2xR77aA/hszx/8Yr69g6iE1OxvuVKSm4RPsHhQq1UXdfIk+cvKK2sobCklJ6eh9y9f5/aplayC0t4+OgpPQ8eUVRWQVpODl137/Ho0RNBGYryqYg9unt6iU5IIDQokPSYGNJj46guLKUyt4Sy9BxqSyqEQdD81DQaaupoaflT60EQCXe67lFf3UhdSQVtlTVUZmdRV1BMR10zvZ29VOSXCAdn66sqqaiu/iViMnNo6+qkur5JACMuNR2R9KxrbCa3qEiwSh4+eUznvR5hdxWUldP76AmNrZ1C0XfFwgrP4Giu3rQU2gkFhTVYu7px1P8KB8pvoJd5gr15JmiE6CJ1VpGZRovZemIXlta2ghUUnFnKaN0zjNDez+LTamxJ2se6oAMoeh5ByXYXW2P2sCf1OGtctFlpuolJm+cwVV+aZZdUUHXdinHFBU51OHAiwYyU/HSqm1vJzC/B3MaO8Kg44pLTsHdxJzAyhvqWNgrLKwUw07LzqKyrp7q2gYSUNCFK2u90k19cKtSFyVlZFJVWCDVYbHIKialpFBSVkpiaToCvD/Hh4SSHhxPk7EZeUgYVeQUUpKbSXldHZ1MzD7p7aW/7fwASJaW7Xb08uf+IFw8e0t12h8/vPvHl/Se+vPtEQ0klqbHRBAUFk5lbSEpWPpFxsWTm5ZFTVCqol7DoKESyW1SZx6WkEh4bIwBT1dDwi0JKFdUKrcI/excXLG+54uobxLGTJhw+eZro2DTCc7LRjNuPesxOlpqtYc7BJUzWmc/w9dOYeWgh66312HLZgAvXzTC3dcDUK4rLoTmYeNmxzVIfdX8jzuZYszPxFPqxR1B22Mpq282svLmO0WtnMVhuAuPVZiC5RxZFB000kvZjUHuBczk2JIlGmXNyBJkdGpNMeEw87j5+JKRnCwwhiqSa2joh34gUX21DC7mFJRSVlSFSoHnF5WTn51NZU01xRTVF5RVCxBWXVtDU1EZaeiZBgQGE+foR5ukttL7LsvLIT0mnPDdPmJZ60NXN6xdvaGnt+i3FtXd00dXZw7uX73j//BXP7t+nsbKShpJSGsuqBHrLSUunorSMvMJioXp//LRP2FmiSj4zr5DWzi6q6pvILioTBEFNfb2gdqrrG2hoFhWEVULlXlBahauPP+6+QXgHhGDt5CzsWjNLW7Kzy9lvYcIw1QmM2zyXidvmMslACol1s5msJ4OCqRJrjm/F5NxZXNx88A8OJSQsGDsHBxxuu2Dl4iQcp3dI9GK9lT5zTimgeG09chdUWeOqh8wpFSZsX8D07dIoXFnH4jMr0Yk4wP6yy1wNt8PWww0za3vikzMEZyI2OZWHz15Q39ZJZU0t7R0dvHz1hobmVppbu2hobqbrXg/VjS0UVVRy/8ED+p4/p7i8imrRIeo7d+nu7SW7oEiIpMb6Jtoam0kKDSM2OJjsuCTyRd3V+kYedPbwrPchb16+oaKy7tdvMREo7uHDR+TnFJIcFUNGdDRV+QV0NjQIXzzxpPsBXQ2twnfpZGdmkpKeKSi4569e09zaTkJaJvGpGbx+8462rnskZeVQ09go7ADRBeYUF1NUVi54TI3tdwSQrlnaYml/C1HVnpCaSkt7M+b2LkSEp3I1wIEZO2SZbSjLem89NofuZdnlTSyz2sxqCy2cg8NwdfPmqIkJq9euY8EGDSTXrkZytTQrdqxhm5Euvn7Bwo5esX8t47VnMO/EcpZc34Bm2C7W++kjZaLESKWZKJxVQdF6A9sSDrK74hJHHM5x6fpN/AKDcPUOICAigu4HD6msayIrN4+CokJaWzuoqK0XaqH03DwaWzqoaWwVar+C0hJa2jsoKq+mpLSczNxcGlpbqahpICk5haTUNHJT0gj39KY8J4+e1i6edT/kbmsb9WWVVBeV0ljdQF5uEaLvzhP9CAA9fdZHcWE52Slp5CUn0VZdQ09zO4/vdfPi0VOi/P2IDQqhurKWtPRswRMrLK0gt7iE7KJyId+UVFZSVFFDVmEx6TnZ3O3uFXJScnY2FXV1gpiob+0QrKCL183x8gslMjETe293zkaZs91jP44+nqRnlnDe1ZJV9htZ46LDVu/dzDuhhbr/PjTdDNhkoMXaDZtYKCvLMsMDbPMOY5XVDqbvl0Xm4iqWnVBi0Qp5XFy8yCgrYOP5nYxSl2PUmqmMWTuJmXryrDA9zbhNq5A5poDctbXI31jP5vi96N8y5uSls0RGxxKXmoNXUAjltSI34hfrqrq2nvLyGiqq6ui8d5/m9k4hUmobW8jIyqGgtJiq+nqhXiooLaegtJTG5lbKRSJKRP+5+VQWFP9yuEtU5KbnkJOQJEzrPu65z5uXr3jxtI/SkqpfTVMBoCdPn1FZUUdv1wPuiyrZu928ftrHc9GX2j1/K8xkdzS1UJibR25+sRDu9c0tVDbUU1pdS2tbh+BT1TS1Ut3YJMhOkfdWVlsneHD3Hz6mobVTqMJFCTUgLIr45Ex8wyI4ccuUzcFGyJqs5sTFS9hYOWDr68Tqm5tQstuMwhU1pu5RR8VND+3I/Vy0NEdOSY256toomzqiE+7Bcksl5hxRQNlxK3LXVJHaoYCUwmLMLWwoK23ANOwWiw9uZspaRcarb2RLiB1qnnosPLsSmZMrWGWtiWbsAYwrrmJ87RhOzh5Cnq2pF4FTQ05hmbDBPn78QlfXPSoqa3nx4gWPRMMeze2C8Gnv7OTp8z6BPUoqa3j64gW9T54IJUZVXaNAix1tHWTFJxDi6k5VbhEd1Y3CGvc9fMr9tg466pupr6whJzsf0WnG30RQWUk191q6ePHgMU/u3efti1e8efKSr+8+0tt5l0A3N9obWsjMyef5i5dCwZldUEhSRjYfPnwQQCmrqROs+77nL7n/8ImQKGsbm3jz5i0NbZ0UlFfT09tLQlIqtq5ehCemYBh+Aq30Q2yN3IvatS0cOHGcyKgkttkaI3lWnnnGy1m0/wDzdBUxMj3KTQcnlPcfZ6mlP6usQ5A5voMFB1Yhf8yAeYdWIXt1HcpOW5DWlGPdpk0YGe0iMyWd28W5rLQ6x7qAXcicXsWyc0osOKXI3CNLUXfZjkbwXrYl7GfDBQ1MLlwgMCyKnLxcwa5Jyc4hKSOTx4+fCOpNNP9QWl5N191uisqqKCgpJSM3m/sPH9DWdYf03HyhaBUV6ZW1DdTWNZCUmkp2RqbQnS7LyKM0N5+K7AISw8IJcHMhIzaWnLQMSotLqa6pE8D5FaDnz19SkFdMQ0UdzWXV9HZ28urJM57euU9HZS1N5XVUl4hsn2aCQsMoLKmgoLhC8KviEpOFkBY144qqqoUWg8jJLiwtJykllfTsbCFRVjY0CcWtqIYJjorCOziS294ebHLUY8nlNSy5uAYFu3UYO54kLDAGl7hgFl9SRt56HSssLrLp7BVcXHxw8w5k3UVb5C66M/e4DQtPmrPldgCrLc1Qc9fj/3Z3FuBZZVm6nnt7urooLEDcnUAguLsULgWFOwS3AAGSkIS4u7u7uxAlxIhDPEFiuGsBZe99/lNNzbTd293TPTN3zvP8z/7/kxzb39l7r/2tb6+1IXgnU07NZ+aJg+js3c3EVXMwNzUnI7OAws4GVjvuQOuADtqHZqGwfjSjt05gltFyltiuY03UbhY5rMfQwRJnDx98Q8OpEjkJr9cJDIKoLC6rFoCrqLrOjZtt3LjZKhhOGTk5tHV109rezrWKGq5WXqehpY3mtk5EllxRcSn1NTUUpWUS4uRKeng0if5BXMvKpqW2jlttbTx/+owHA4/p6PwjM/vlq5dkZ+bSWHuTO01tdNc3cKfhJg+7exCFqfz07pMQqrLhugiYWiqqROTiTUQSrc7uHppaOrkuokLqb1BeU0elaPZ8s4XqhgZqGxtp7+4W+nGR36W44jrOXt44Onmyy+A4ixzXs9bzOJNPLEbj0GTmW67HxMORlNQsvBOCWWKznMkmuhyx98c/MAJrNw9WmPkw9rgLOqfskdlpxPqQYtaGGbMuYTuzTBcx59wmdBMrOFYVxmqP7cw7tZKDFw8TFhKKXbgfI5doILVMGbH5SmjqTmfGhSXMMVnO9pjj7Ck5x6UwK7y8gwmPixeI2/auHp48eU5tfRNVVXU8ePSEnrv91NffoKqqVpiIPhSxMW1tAnPy6OFjnr18RVNrF+0dXTx+8pzHT56Qk5nF9dIKaooraK6q5UHnbUGTIGIS+jo7eNjbz8OB+7R3dv1hC3r/3XdkZxVwraiMlqoqnvc94OXj53z3+g0/vP/I4957JIZGUHutkgcD92ht7aK0vJra+gZB5NB5u4e6Gy3CvOf9xw909/RR09jM3d5eRLN00eS0qqGJ569e0tF1G2snZ8JCo7CK9WRnxmm2RB5kst5Cxp9biPq+ySzSW4udsyupGcXouRogfWAdS04YERgSgV98FsusQxh/wReN407Mc4xmokkQC8z1mHR8JlMOr2BzQCDLvTxYHrSXaaYr+NpnE3P0lzPz69kEBgaTVJqL9uaZSCxXRGPPJGYbrmCp9XpWe+5iS6wuh9z0cPPwJjohSSBQRXzaQ9F4Un9DAEnEPw70P+B6VT3lFdepra3n9p1bAh9X09hITV0Dt3v6udnWSVllNa0isrWrm9si8vdKAVVXCunruE2L6GXPKaQ6v5DakmvcrK3jZkOLYBl+RkgwEkRy3yyRUCMzl7qr5TwbeCBEzBDNiT68/cDTe0953DNAU00NmelZVFxvpKy8WvDBiKyUm83tNDTdpKi4hK7uOzS3tXO1vJKa+gZ6++/R2X1HmAfUNDRSd7OV4vJK9C5eYIOlPqu9djFDfwFj905F5ZvxfDVLGtWNE3EPCSE+OY3S67XMPmXEAmM3PALDyS+qYqNNGMrHbFHRNWfcaSc0j1iyMyKbI1GhzLngxJGiFNZF7WeG6XJmO61jseNa1rhuYJ7eQqbNnk5EaBiRebmsN9jDyMWKTD09myXW37Ap6jAbY/ezQG8VZy9eQkxcXAAAIABJREFUwlskj8ovJC0phaaqGhqbmrnR1EJ7ewctN9pobWihvu4G1bX1tLS3UVUjcjeUk5WZQ3vXbeoaGrl2rYIrhcVUV9VwNb9I0MK1NzTx4FY/HbWN9LR18uB2L++ev+LNy9fcvdNPc1v3Z3z+bY1qbm4+10rLqb1aRVtlLffaRUskXgthTUTWXEVuHvkpKfTe7eVmSwdVNY0ChVFT1yi0CpHvX9TXitjo7jt93LrbS9ftO1TX1P7Sh4t8KQ2NNDW3CuOSS1gMa5wMWem1kennFqK5fTJzTFagsnky0isnsWHvdoxNTUjPzORSWDoLXKI5Y+NMemYeKSVVLDT2R3qnKeNO2qN10IxJ592YbxvFFEMvZlruYbrRQkYfnclS5w1Mu7iYyfrzmWOzjCknZjFp4QyS4lNp6OjmtJsFMitVWHBpGZsjdFnmv41VrlsxumxIeFAobc2tQlfUmn2FyqtldLS1C71Ih4g4Lauiv29AsHibKisENr+hsZH+/nvC2FRaWsbtO3e4dbuX7IxsassquJqeQX9bF72tHdzrvC0I6O913aKj6Qa1ZeXU1jQK7orPCAktSPSjvuEmV0sqaW1opaeti86GOhqKC+lqvMF3bz5QW1IuEHyioOF5uYVUVtfy5v07OrruUFVZzfXrdYiCK3V0dtNY10hvbx/37t0TWOCbLa08ePiI5pY28guvEhAWzk4ja1b72rHaYyezDVcyzWAx4w9NR27TJNR27mWdQzAHzW3x9PElvawe32vtWLgHYGphQWBQMOVNXZyMLkRqmwGzTANYZBPKdNNA1oVnMNt2M9on5zLFYCGaB6egvEkbtYOT0To1k7UBm1lu8S0LVizk8mUr6lu62GVxDJVd6ix12MBK922s9N/KVpt9+IUHkpmWRmvxVVr8Q8i1d6WgtIybFRU0FpRSmJ5LWek1avKv0FNXR01DHZlZaTQ03aCr6w5l166Rmpz8i/s/K5uStHSKUzK5daOdR3cHhHVCTeVVtNXW0VZfT3V5BZmZuYgUVp+3XwHq6x8gK/sKRfnF1JSUUFNwhUd3+/nx4w98FEW5/fQz927dpbagmNz4FNISkqkuLSM3NZPStGxyIqMpLSomL/sK6THxFOcXUl5eRuWVIoquFFDb0CBYNiJvaXRBLpv8Q9ka68FS12+Zb7aWJQ4b+Np2O2O3f4PaAX2WhBay1i2ck6bmePgE4OsfiGdwMFt1j3FU7yzBYdEU1LawzysBxT1GKOwwZOxhKxZYWqG1dyJqm8ajqTuJ8frzUN2lw5hTMxh7chZzndYw6/JyJu2byZglEzl89DgiEYh9fDALHb5hhd+3rArezTqfXZw5sAV/UzMyTC1pWryC3P3HSDc0JfPCJRqcvIm1sCHbzZcCD19agkOI0z9P8OFjxBia0pKdS7azG9FHTtJs5UBXQChXRWEDikrpae3gfvdt2mvqqC0uJj85jtToKPIycigsLPmMjVD+CtCHDx9JiE8hLDhEiOLe09LGh1dv+PDqlbBG9cdPn0gLCKQwMZX2uFSqth2i6/xlarfqUrH1ABXLN9JzVJ+q4wbc2q9Hye7DtBpe5s6uE9Scuki1kQXlTt40eAYSb3OJHXGX2Rx+nsVeu5lpsobZZktZ6bSDDe5ebI7MY4qxH3Msg5l5xpQxcxejPXcJc/efZNVZczYePskJvbMkpKZSWt/KJudopuo5oLz1DOKrNqKydjKjt09gjfMmoZvT2q2D5r5JLDBbygLntaz2/4bZpgsZf3ImEzZP49ARXa7klZJSUcjuAD2WhW5nfex+0lcuo2HNNlqXreeW5jgeLlzJy4UbuDP9ax7MWcWN1dsYWLWNluXruTFmEo8XrePN6t00z1jKrWP6PNqsy4v1++hbtIEbAeHc67vPva67fHj1nk+vv+Pds+e8f/acd89f8PLRc242NFNT2/TnARLtvZJ/hbTkNNoam3l1/zEvBu7xov++IKzrqa0jxzeYOx1dNBiZ0zt1GdlaU7kxdyVXpy2he94qrmtN4fHc1bSMm83LtbtonbeCvlnLaZq6iKeLN3Bj4kLurNlOwIKVHPFJYmuyL2sjtrHUbROrwjYzy2I52gamHEitYpFVGJqHrJltFcpCW3/mGnsy7pwbk/VdmatnxuJDp9gmim7iG8TVpk4yrreyzCaYFS4R6Gxbg+bOiWjrzkBxxzimnJ2NypapaO6fgvaxaUw9vxjNrVNZabePb4N1Gbd7KqvWrSExOon61m4upDmxPHwPZkun0Db7a+pnLaJUQ4cGnelUqk8kR0KFvGFytE+aQe+0mVSqa5GjqEqDujb1sxdze+YSiqfMp3radHoWrKVh3VY6bzaT4ORIS3k11QXFXMvJ4UZZCV0NDdRfK6e98SZdHbdobmn/ywDVNjSRm1fItdJr1JaVCQc/6x0QWpIovNbPP0BPazNZC1bRNH4OAXJaZE2cTcesJVTrzMRpuAKpquMIkFajdOx0UnRmES+tSrCcJnUT55GjPpEw5XFYKKhh6p3IvqwivnY5xKSzixmzU4eJZ+ajfsqY+W6pTL0cjvwuE1YG5jLFOIBpVlEsdE5knmMyy11j2RqYwqzTFuw6fRYDI0OiYhMIu9rM5LP2yHy9AvVdX6O6YhKyC0czbt9ylLcuRn6VFnIrNZh65jSrXKM5mZ7PfNMdrPffx4ydy9iyaycRMTFUVNaT2FKApfE+kpXHkDd6CrkTZlE+fiZX5EaTIqVIrKQihfKqpEoqUCStSIaMIhmyakQrjCZJaSyho6dQPW4OubJjCR4zmdr8Qq4EhdNSVklLTS11JSWC3608N4+sxEQSoqLIyM4RJGn/HqFfuzjRzs7uW2Tn5BMbEU1yRDi3Ghrh0w8IERd++JnO6uvYndajKTaJINnRhMtok6owltqxM0lVGk+2+iSCZNRJU51IpLQ6+dozCJBUo3b218RIqJGmqk2EyniKJs7GUPcc30SFsspblzW+69HYsYRhC2egc9qQr/3yGGcSxiK7MLYnVLMqMI+51tHMMgtnfUQJa4PzWeSSwHq/NFY6BrHm+FkcXP24VtNEWctdNlx2Y8wxQzY4uLDo0mXG7dFltaU1M84ZMPeyDd8EpXM2o45VkaUsMjdhm58tW2PPMH3TPOYuWoiXpyeZWdlcTUokSlWbdNnRlCqMo1xFi3RJVa4qjSZbcTQp4sqEfyVFhrgqpXJjSFbUIlRenWAJFdKVtMlTmcD1MbMot3KkIv8KXY3NDHTd4W5LO7dvttLf0S18ejq6aW5sJie/4FcO7jNIfwDQ02fPiI9LFABqrq0XDhbFRnjUc5d7XXcoj0+lMC6Ru3WN+GhOJnS4MiGSqgTJaREopU626niSVXVIUR6Hy1fSxCuMIVxajeIxUwkYoUyMtAauwxUpVBvP+SnzOXalhoNpWWzyd2WRdyyzjX2Yb+HHLKdERp/1Y6FXLhOt4vjaLYlZTslMMo9i9PkAJptHMM8ulpnWkcy0CWWiiRdrThty4sRp7G3sCMuvYKNrDHpFTawJzOBrn2T0siqY6xTPnuw61oQUsNgmimnWsSwwc2eavj46B2ex3GcjS6w2M23BHKYvmM+JdWvxGqWAr7gSgcMVCJNSJFVGlSAxOQJGyBAgroi/mDxBI5VIklLBY6g0/sPkCRaTJ1hKgyh5LXwlFImztCfOyZ3GkjLBxG6tuk55dg7lomWloeHEhYZytaRc4Dc/A/O5/AOAvv/+e1IzsikrraJS8PYVkhwaSk5UBHdbf+kbn91/QEpIGOW+oeSNn03gCFVipFQJkVUjQn4M7sPlSJbTwPyLUQSOUMRfTpMoOW1cBssQIqGG5VApSpXHYaugxYZzFuyJz2N/bghbr7ixMiCS5b45LPdMZ6ZpGJsiClHeb8Xu8ALGXPRnolkkcnssGHsxCLWDdsyzi2bsWVfWheQz77IXM06asu3ICaLiEsitaMQwtghtA38Wu8axyD6GSUb+fBtTxoRzLqz3SGK6aQj7AzKYftKQbXamLPH4hq0pZ1nmvAXtdTOYOV4e42HyOEmpYPzbYdiJyWL5lTheX0ng/LvhmH8xHPuhkkSqqmE9aCTWg0Zh/6U4vlKqGH4pjsswaRJWbKQwIU2IgPyo9z73evroaWvn4a3bguajr6Ob8qJSklMyBenXZ2A+l38AkGhnYclVIsMjhHUsXnYOXE1P59WjX3RaH9+8pauugTBrB+513iF74y4cfyuOp5gCYaNUiRRX5NIX4viPUsV5pBLho1RwG6lAsIQ6VkPl8JHTwPS3YiTLjsZfToVvdc+xL6eGJW57meuxjBkOR1gXmsnGoCtoHndkR3IFc23CWe6RyhTDQGY5pqJxxBbl405oHHdmd/xVZl/y4dvQXCab+LEqOJvVhlbsOHgMv6BIsvOuEVh6g7WeSazzTkP7pCM6Br6M2nSeycaBaJ/x4Hj6deaYuTPPeDebEw4x1WA+U0wWMfpbbfYpyOA7UgEPcSVsvpLC9ouRuA2VxmeYPOHiqvgOk8F/pDz+sqq4jlQiXWMiDkMksB8ig9tQGdx+N5KrfiGkRURSlZtHfXER17Kzaa2tp722lqbySjobb1BZVkn+lVK+/72T7jM4ovJPABKJ7FLTMvF29yAjJprbN1oFK665vJyWaxUCJfH2+WuKk9Mp8Q0mcvICfIYo4DxMHutBktj/VpzgIfL4D1cQPkEjFAgapUKsgjYBwxVwHiSJzygFbEcpsXu9Lttji9noHYriqgks9tzCpvhIlA/bsDu9gn1XbrPUO4s1/rkcuNLKpuhyZjilM9c1le1J11nqn8OqsBLWRZeyPDCPFf75bE+q4BvPSE6YWODs6k5efil+pc2s9s1kmkMcY067Md0smDFnvRhvFMRU2wQ0jlxgscdWdIuMWB24g4VnF2E6ZRLBkhpc/o0YHhLKhI5Sw+0rGSIk1AgcIkfEYDnsvxyF+5ejiB6uSLSsOnHSamQoauErrkye8gTyL1zmumje09zBp1dvef/0JQ9u99DT1k1tSSklObkUZGVTJfCaf2hefwbpTwD68cefSBGJ6pLSqCquoLGyluK0dCqzsnklUjz+9APPBx7gb24jhPiPXrsZly8lsR4ii8tgBZwGy+I2RIpAWRX8hsoJIIXLapCgMJaA4Up4DJbBY7g8gUNkyRo/ieO6Z9ibWc9iMxPGHJnMNLt9TL18miPV0WwuCGddSgJTrVyZ55HDPOdMdmfcZJZdEiu8MpjvlMgyz1S2RBbzbXgJ852TmOeWyjLvFGadt2PfRTM8Pb1JSE7DL/saqzzSUT9gylq3GMaf9WGqkQ9zzILY4x3PN2H2aO6fygKTVaw8u5gEZS0CRslx/l+HY/27kbgNl8JPUhk3cWUiRqniPlgGHzFFzH47glgpZTyklAmT1uC6zhxiJEbjKjImklLxNDGnqaT8F9a6roGe1nZBpHglPZPY8FACff1ISkrhxcs/H23kTwASIdd/7z7x8cl4u3kJARiuZeXw3dMXfP/6DY9v3eblgyd8fPuBrvoGrkXHETl9CTaDJAiSUMdusDT+I5UIUxtLgJQqnr+TwEtaA39pdQKGyuEioUaYjCZOymOJV1Jh1dJvWBuax6H0UrZExDPV6AizrVcJHs9tBWc4d8OFfWW2TDCzY5pDEvOcYtE2CGKpVyaz7RPRMQ5mqmmw0Hrm2kcLv8ca+bEyKIflDuFsPX2ei0amwhKR4sZb7HcIY4ltBNMMA1nklsYEPSe+vRzIgbw2NobYszL4W2YemIrBcFHrEBemDm6jlLAdJI79YGkcv5QkUEqFSCk1PGXUCVAeT/6Y8fhIKJGhPJarKhMJlNGkITyR2+0d3G3t4GnfAF31daSEhBDj7U1iUBCZ8QkkxcSQkZ5Ne8e/KUk/t5zP5Z8FSJRvNDY+AR9vf5Jj4ulp6aSzoZH26grePhbFhP7l8DALa4rSsyg4a4Drb0cRLKZI8HBFMmVHk6g4nmTp0YR8KUWs6nhSVccTJKZEtKwW1l9J4yCpiqeEKotUxrPstCmbwgswb/3AsSt1aB9ZynznNawI2Ma6+G3o1ZhyoNiaeT42zA80R+vEZRZ7ZqN11pllPpnMsIpltkMSyxwimXA5nMlWUcx3z2JXcg2rHYPZcFKf04ZGJCSlknf9Jiuco1jgFMepil4WuGVytOIuF2oecDa1jIn6G1HbPBaDkdJ4DZHGU0wRhyEyQuvxHilPnLQmYZLKeAyWJlVzEikaU8lW0KBQZSwJClpES6vhP3MJ5dl5RNk68LLvIW8fPObF/Ye8ffZCIEfrSsvJTU4hOiyMjMwsRN6Ev7T9WYBE/yxy44oCrsaIohmmiBYaxXBPlKPg/QdEmQB//Pg9T/vuCetYm/MLyd2jS8hQRTIUJxAwQgEfcXUipEbjOlQKn6GyZEqo4zxImvChClgPkyNwpDJ+I1UIl1LDeem3bA3JQzf1OnplncwzOcIY/enMtVmFxpHpTL28nFUx+1gfos/+q+ZsKXZgV3EkK8JM0LGwQsfEghW2ocwwCUHjhD0z7WKZYhjEYtc05l4OZJFVICtO6uPo7kVWQRm7/ZKYtv0M62zCOVHVi2HbS/YlVHMwNJM123YzU34kl0fJYDRIHB8ZdezE5HD9ShK7L4YTPFIFHzEFUmXG4CelSoLSWPwkVbg6aTb+X0lQfvAEfQ0tdFTVUR4VJwwHD271cK+zm4HuW3TfuElXUxM3a2ooLizl/oNfQjf/zQC9e/eemLhEggNDcLS0ojAji6e9/fR3dvLoTg/vX/4S/bc6M5eEgBDulVUSLqVOpspYkrQm4DlCAaPBclgNkcJSZHIOleXSb8Uw+c0obEbKY/7lSJyHypEnqYaL5kSmbDzEPLtwdNNqWeXtwKTz69A8OJVxx2cx2WwpM23WsdBiCysj97D/6gUO5p5Bv8OB3SVmnKywRbc8iQWBViy3smO6VTRSOy8z1zmV0ccd2Rl7lQ1ecey7aE5cUiYFdR1sOnWZvdGF7MtpYltAFtuDc5i4+TAXlCYQqzmDQLnRWAySxkdCFcuhsviNVMRhuBzxcmPI15jMVbWJeMuoEi2jTqKI/lHVwe9/i1HrGUBmSBQdVbXww88CQB319bRdr6Y0O1NYwJWRmEBcRDiJcYm8ev1LPf7NAIkOELkOQkLDsbe2IjMpidyEBBqKS3l6t4cfPnwUiL6nt0Vvx136WtpoiogjdsocEjR08JXWwHmEIuZfimMwaBQOX0oQMEIRNzEVXEeq4Coaj76UwkNMjmhFLY7pzGLRwfOsCchif0YFW4KC0dwzDfkdY5hosIhZ1iuZ47SO9TEHmHRmPrNd13K81JRDZXrsKj7Nt8kn0W0wZ3d0LHuDC5ntlMoMpzRmOCVzPLeeJYEFbDV3xT8oktTsEs7n1+D15COnS9pZ4xiC9r5zbJ2/glAJNWrGz8NFTJYIudF4DJEnTmI0WfJjKNSZRaycNrEjVLmmMZHqMdNJlB9LudpkAsTkaPIKor+5jTu1TbzsecBPophwr97wfOCeMETkJSeTGBEpZKsMCgyg6ca/5Xr4uwASHSQS3IUEheJia0+Qpzdl2Tk8H7jPi7t9vLp3/9fzBl0yITsxiZL9J3D4l0HYD5IgVEoT12FyZKpNxHGYLG7D5LAdLEGMmg5Jo6fiMVyRgGGy+MmqkT52EqeUxrH8lBUrvVM4nHCFvVEJfOvvylTjr1kSsIVtWafZk3uW2XarmGG7ih2JR9gUvpOJl5eyJnkvug2m7EqL5hvnFPanNTD9chTrggvYFV3OGv8cLkWkCPONkORcjIua2JNYzRKbYGacd2DDzIU4aergqKhJquZkohS0cfjdSDyHShEoroKnmDzZWpMFCzVdYQzFquPJU5+I629GUTx5HnXe/tysqCTJ3Z3nvQ94ff+JUE/vnjznef89RA69uNBggry8CPQLICc399e6+799+Ytj0OeDPn76RFBwmJD9Q5R9KjcxheTQSBqLivnw4gU/iyyGH36iq+o6Pc1tNGVmU2pogqOMGn5ymniMUCRvwiw8JVW5+JvhwrzCTlwRp8FyeCqMIUBBG/PB0oKZHqQ8DiPNyaw4ZMSa6CIOlfeyLTybBQb7WeV2hI2JR9macJAZZitZ6rWJZQGbWRy4lVl2q1gTr8vmomPMsDrKWH0fVodcY/zFIDYH57A1rpK9+S0EXu+mrq4F25gUjieUsMAuCh1dA75ZvYtknekEqozBfLgUnkPk8BgmT6i8Fs6SirgMlsBziBTJ8qNJVxrDFbUJ5CiNJ0paE5f/NZTMbfvpuNlCd10jA61tPBbNdRpvUnelhNrCqwzc6uH+rVtCchEfD3dCQ8P49P0fLhb+XN9/XP4/ARIdUFffiJ+vP/ZWtrjY2OJuaSVwc497+oWQZU9u/5J16/2rN3hcNKCltp70PQdxGyQuWGwx6jpEyo/GZZgMdl/J4T5MAZdBkviPUsZXTAmHLyWJFFPFXX40gRIKGI6bxLdfb0TzmA3fRhdxrLCRQ6npzLNYz7cpR/k6/BBbUo4zy24lC9028k3cPoFH+zpoKzsKzdE4b8GawCJW+uSwM7kOw8YHWN96TWJtJ4lpeVzyiWCDRxyrDF1Ypj0dN2kNkjV08BZXweJLCULFVfAfoojLCHlhqpAiro7PcAVqxkyiSk2HVLnR5CmPJ0dCjYK127lb2URVZh7dNfVC/b59/oLn/fcZEGnSCwqI9vUhNiyMhLh4klNS6evr+2Mc/uLvvwogkRkYExuPh6uHkJQpNS6estxCrmbl0nKtisfdt/nxhx+EwN3tV6/R29ZJQ1Qs6as3YfevEgRKqJKppE2kjBaOQ2SIllTBdYg4UVKqeA9TwOpfR+I/RA4nSWW8ZFQJlVbGWGUciyYsZNL+i6z1SWFnQhkbna1YEbCT9UmH0DFcwHLvbayP28+WnBPsLjNgRcxeLtbbcDwlB/3iDkyTruH18BNnau9xIKMR59h07F3c+facCdONPdm5bCtOI5RwHqGAi5gi/iMVCRVXIkFaE7fhMoRJKREkrkqVxhQCBksTIKaMh5gCiTKaRH0lQ8PhU7TnF5EeGk5b+XV+/uEnvnv5ipcDD3jW08fju73Ci9xUdo0AN1c83d0RaT/+lu2vAkh0wrfv3uPn74+nhyceLh6EePoIIpK+Gy38+N1HXj94xIffW3btNfX4W9pzu/I6vspj8fxCiigZbbLGzMJuiCRuslq4jFLFdqg07lJqOIgmtyMU8RuliLe0GjZiigQMlcZsmBz7VSaiunw30846sMojBM0dM5lybgbLnTewI+0Eq6P3sjNPj/Pt9hwoM2JblAnWrY8wu3EPi9p7rLaLZJmBJxvswzD0CuOcoTG7z1xkos48LoxSxFZCmQjNKTjIauAjonNGKBA6SoUAaXUSlMcQIK5CkvokLH83UmhFfmJKFKiMI/ebbVRl5HGzuIq7DY3c7+gQkrsPdHQKgpC+jg66m25yo7JKWGoSHxUtrPYWSdz+lu2vBkh0UpFsNzAwFBODS0SHRtLecJP22nquFxbz5FYP3z17KcyR3j5/TnlqNk/v9NKSdYVKQ2siJVTJ05pO1Ch1whQ08BdXwWOkMhFKowkYoSTMlULlNHCXUMBFXF7g6zzFRGSlHIYaOhhoTmLdog2orp2H+DIltA5MZ9bFRWgcnIr2sVnMMlvK6sCNfO1gy1zrGGacc0Zbz5GvbUMJT87FwNyeI3sPsmPyNPSmzMJeaRy+YgrETJ9LiPJYvKU1hftJVhxHkrQa2SoTyNQYT/2Y6eSoTaBi/BwiRymTOUKBen1j7oh01KXV3Kq5yU/vvudp7wB9rW08unOHvtYOGq6WUZSRQYi3J4F+PkRHR9LW/ofe0r8GqL8JINEJb926jY+3H472Tng4ueBqZUO4mzt9rZ1CKpb3j5/yw4dfYkHf7+nB08iYutQsknRmkzpciSSJ0SRpjSNERpVstYlkqE0iVU4bj6/kCZVSE9wVSVLquA6TxWSYNC5DpMiVUSdLQQMfjYnoTVrIoXHjmThVG8mpSsjNkEVujhwSS5UYsVgO9bXLmXTYjIlbjjFZfRIzl2zhtI0jp7ZsJ2b0JFLUtAkdpSh4SQMlVQkWXXOEAsGymvgNlSZymCzREupClyyaSEfLjiVkuAI5Ctokqk/mbkIyPR1dFEbF8fbhc0TRYD++fi3I1Dpqa6jOz6coNYNS0WLsrBxCfX2ExO4ZGel/DR5/8j9/M0CiM5SVV+IfGMJlYxPMDA1JCA2no66RBx1dvBl4wPdv3vHTD9/z/tVbiiMT6G/tpDWvhB7/SNK1JuM7RByPUQokKmsRpqZNnMxoolQmc3XMNCx/OwLfIbI4DJbA8DdfoT9IAtdRSjgMlcR5iDSJCmMp0JqAo+Jolg/6ioUjhrBp1HAmjJFj9KYJzFGQZKGECmumL8F0pDzRymOwm7uAsK/XEi6vib+UikB++gyVxHqwhDAfsx4kgcUXwwmVVKNw6jyCRyqSqToe7+EK+AyRJm6EMgNhCTyqa6E8NZ3q9Cx+/vAj/PQT3z1+Sn9bO12iEAMtbTSWXxMiteQmpZIYHUN0RBTR0TF/EiTpT5D4Czv+LoBEJmJIaAQ25mYYG1wkxD+YnKQM0sLC6aqt43lfP097evnw5JecD+9evsL91Bla6pvoDwynbut2gZ7P1JxCts5swuQ1SRBXIUd+LJEyYwiRUCZVWl14070Fj6YKLiK6ZZAUzoOliJVSI11hLFYySlz6nQRuI+XxUlbHSkUDu1EyuInJ4S+tge1XUiQoa3Bt6hxyJk0nUEoVh2GKRMpr4T5cFveRcoL7IERMngKFMYKLIFlRm8Ah8kT8TpzELySpO32enoRUGkR0VlCE0I2LErB/ELkPXr8RDIP+9jZy4iJJjgwnKsAfZwtLfD28yUhLJz4hnqfP/vpsJ3+M098FkOgkL1++IjouHg+oxj8TAAALf0lEQVRPb+ysbDE4cxYvewc6rtfQUlbGrfpG3jx4zE8//EIE3r/RLCiE6q4UUJqayePYdCqmL6VAVotEGS0SlHSIUxhN0bgZBEuqC/qGfEUtoaXlTp6PxVdSmH8hgdMQcUKHyOI0RJaCmUtxGa6Ak5QSfjJqRMpqYz5EQuiyQsWVCVPWEdwGSVpTSdGcgNNQKWwHS5IydjIuI5XwHKlMkoqI1BUx7dJ4DZbF+UtxIr6UoMXcnr7sKzTlF1OYmMbTgfv0NjbztPceP/7wEz9+970w12kuu8adm23cvF5NpJ83puf00D99Ev0zp/H08uLt218ycP1xxf+1v/9ugD5fQLSyzNbWEb1jJ4gKDqEkM4v08HCKktN4+eAh75885f2L178IT0QK1tx8gi5e4s29xwzklvDgSglVq7cR8ZUsoYOkydOcTISMujA/ipZXw05MmkAFLY79y2CMfyuGwf8aTPxwaYLERU7AMVgOleTMF8NwHCqDyWBZLn8pIXB/bhJKeKmPxXGEFCnqkwQWw3yYnOCWTlTVxl5MZK2pCv4pXzlNrP+3GJFjp9Iek8iDrDyqkzPIiUsWdBntFTV8fP1LRT+908f13FyB/HzWd5/S5BQSgwO5kpZKfEQEViYmmBoa4R8YyNPnv/Qgn+vq7yn/wwCJLirSIHt5++Du7Mr5E8exMjAgKzqO3uY22iqquVXbIIxLooyRH0Rj1ItXvH/9jhArW4oysrgfn0z3KUNKtu0jTVoTd3FFgofJES2viZOYLG7DFYmR1cRdTAmXwbJEi7qwwTK4DJfHYrAUZoNGYfalJFaDJLD5V5E5LI/vSGUBRIdBkiQo62A7SBIvWQ28xH4RujgOk8d7mCzOvxlG7CgFGm3ceV53g5LEVKryinhw647w+VypL+8/oKu2XmAFelvbKBUFS8rKpquhhdzEBFysLLCzssTX24vYmFiev3jx+dD/UPkPAUh0B9franG0s+Ho/gMcP3QIZ2sbwnx9iQ0IorOmhvvtnfS3dPC6/x4/vP/Az99/T31GNjcLS3jcfVcQld9qvEH90QtcPWVA8uT5+P9mBPb/MhSrfxlEooQqsaKucJQ66dIa+A2TxXGoNCHyWnhJquI4RBY3MVnsv5TGdYg8Dl9IESSuht2X4jgOksR5qCweClr4/07kx5lG5PSlpKtNps3One7AKGqy87gpCg2TXUBnxfVfK1XkRX569y4fX76kp7GJK9HRQgjLzIQEgt09CPL0wNfNA6vLpjja2XK1tPQ/nNz214v/OU3Cv//j3/r99evX5OXlYmJ8CVMjYyxMTLAwukRicAhl2bmIRHoPO2/xTLQ4+cFDEOV2+/QDb1++Iuz0RRqyCrnf1k1lQREPKxto1DelydGTsoN6RA6XJ/Q3I/D8l2EkiasSpTRGGEfCxDUIGSSN5yBJwqRUcf2tOHEymkRoTSNwkBQhSlok6swkVkqTaiNrug2tqTtvRk9jB89r2qnOyqWxopLavEIqwuN+feRPL98I0tx3z15SW1RMdlysIHJvEi2STkogyteL8ydPsH/HDs6eOoWHhxv5+Xm/Hv+P+vIPa0H//oY6OjoIDQ3lor4++qf1cLK0xM3sMhlRMZSlZZIXF09zeQXvn77gqci39OwFP756y88//MjA3R48jp0UzPbuG60k+wcLYr9+Ry9u+AZRZ2BKprgKcVqTSZIfS+OJC9SeOkebswfP6m7Q4ujO3fAY7pZUMRARR1tKJr3XanhVUk59bjGtFTU87RnA3/gybXWN3Lt1h77fy20/PHrCQHMbn95+x4veAToqqwR5lCiGeG5cPG6WlqTHJ2FlfAknS2vMjU04ceQwluaXyc37x4MjqtN/CkCiE3/8+JHwsDAuGRliY3YZy4sGhPn4EuzkRLS/HzkxsfQ2t/Dwzm36bjbz+tFjwcf084cPPKyo5uN373nS20/0iVPcqW+kraaBBGcvnt4Z4EFiGr0VFXxXXSe8F09u9XG3rplUDz+e3H3Io7sPKAyN47vXH7jf1cMVvzBe3H/G3ZYOqtMyBfNYFJZflLLs8/b9dx94cvcuzdcqKc/Mob/zFjeuVZIaHEhZdj5djTcJcHLG5OwFDC+e59DevZgZG2FvZ8u1ivLPp/mHl/80gER3+unTJzIz0rlw9iyXLhpiZngBk7NnsLpogLulJWXpGWRERlCUmkpP4w1eDtzjSVs7rRk5vHr8RHAIfldTz7Nbt/nu1TtiLazpqq6lu6WFKCsbBlpb+fHNOx7d6uXj+w/c777Dm+e/H5yFeeQv4gnR8hnRWttft98n+Hvz8CHPe/t43NsvuEye9vZRmJxEjK83sX5+QmBdUR4gV0tz3G1tBSvt3KlTGJzXx9LanNzcLO4NDPx62n/Gl38qQJ9v+OHDh1zJz+fCubOcPHJE6LsNTp3Gx8EJTytr3CysKBCFmExMJF8UDygqmpslJfQ0NvKgq4vqrEzaq6p41tvPk9u3efvoAfda26nLyae7tpZnfb18ev1GuNzPP/4o8GIvBh7xqv8+9zu7+en9B/raO3j94D5P79wVAri+ffacgdZ2bpRepaWygor8PO7fvkN+XDxOl00x1z+L3WUTQvz8sDY25uDOnVw4o4ezowMO9tZ0dnZ8frx/avmfAtDnJ3j69AnJyUlcvHAB/VN6mF26hNHJUxifOYu7lQ0eNjbE+fkT5+VJnL8f+Qnx5MTEkBoURIyXD1U5edy5XkPn9WreP3xK09WrXC+4Qm9LCwPt7TzqusPrh4+4UVxMQ1ER7ZX1lCQlUpmTS0laGhV5ebRXVtFSUc7D7m5q8nMpSkoiPzmRjJgYXC0tKM0twNH0MrrbtrB3y2ZOiyIPGxphYW7KBf1zJCbF8e7df2zy+bk+/pryPxWgzzfU399PbFw0586e48QBXY4f2M/Zo0cxv3ARS4NLOBqJPqZCNxjl7UWUlye2BobEBwSSFxNHVmSE8Ka3VZRz+0YTbx49oSwzg9SwCCqy8yhNTedqWga5sQlczcgkysuD/JR0EkOCSY+KIiE4kPyUZMpyReL1EHztrIkM9Mfe+BJmRsZ4Obty4uAhjh7U5fy5M7i5ulBcXMij30ugPz/Hf0b5XwLQ5wd79uwZCQlxnDl1kpNHj3B43z50t+9Cd+s2zhw5gp2JCZ421tgYGmJ46hRu1jY4mZgIEdt9bK2F9TXVRYWUZqRRU3iFCB8fwr29SIuMEuZf6ZGRRPsHCIO7j40tcYHBhLi7EuThivEZPRzMzXGxMOfMQV3OHT2KpakJhw7sw8rKEh9vL67k59DV3cmH37Pzn+/7P7P8LwXo84M2Nzfj4eqK4YULnD+jh+7u3Zw4fBD9U8c5dfCAkNrlkt5Zzp88xekDBzDV18fN3ILyK/kEuDljY2wk5Cv1sLPFzcYKZ0tLrA2N8HV2wcncgkt6p3E0N+Wy/nku6ekJxsop3cPs3bENw4v6wsuxf/dujAzOk5QYj6grFrQWn2/wv7D8bwGQ6PlFZvmTJ0+FyrnV1UVmejrGRhc5fHAfxw8d4NiBA+ju3sORffs4qXsQaxMTAr29MDc4z5nDh7AzNcb8gj6nDxzi/LETHN+7j1MHdDHQO8veLVs5tGcveseOo7trJ2f1TnFW7yRWFub4+fmQmpxIa0sL/f19f7db4J+F4X8bgP7cA75584YH9+9Rc72K6KgILMwvo3/2LGdOHsfI4AKWZsacO3WcvTu2cvzwQY4eOMDuzVs5sHs3unv3cHDfXk4fP8aJo4c5dfwoBhcuYG9jTVpaCrV1NXz89PHPXfa/1b7/1gD9cU2JWtm7d295+/YN3be6CAsLwdrSnJPHj6J3+hTmZmbYWFliZW6Gn683kRFhJMTH0tNzR2iZjY0NiOio/5+2/68A+ksV++zZU548fvzrn0Xi//8p2/8IgP6ngPHnnuP/AGpbD+9+6MwYAAAAAElFTkSuQmCC"/>
          <p:cNvSpPr>
            <a:spLocks noChangeAspect="1" noChangeArrowheads="1"/>
          </p:cNvSpPr>
          <p:nvPr/>
        </p:nvSpPr>
        <p:spPr bwMode="auto">
          <a:xfrm>
            <a:off x="228177" y="-211878"/>
            <a:ext cx="447040" cy="447041"/>
          </a:xfrm>
          <a:prstGeom prst="rect">
            <a:avLst/>
          </a:prstGeom>
          <a:noFill/>
        </p:spPr>
        <p:txBody>
          <a:bodyPr vert="horz" wrap="square" lIns="134112" tIns="67056" rIns="134112" bIns="67056" numCol="1" anchor="t" anchorCtr="0" compatLnSpc="1">
            <a:prstTxWarp prst="textNoShape">
              <a:avLst/>
            </a:prstTxWarp>
          </a:bodyPr>
          <a:lstStyle/>
          <a:p>
            <a:endParaRPr lang="en-US"/>
          </a:p>
        </p:txBody>
      </p:sp>
      <p:pic>
        <p:nvPicPr>
          <p:cNvPr id="107526" name="Picture 6" descr="Citizenship in Society merit badge"/>
          <p:cNvPicPr>
            <a:picLocks noChangeAspect="1" noChangeArrowheads="1"/>
          </p:cNvPicPr>
          <p:nvPr/>
        </p:nvPicPr>
        <p:blipFill>
          <a:blip r:embed="rId9" cstate="print"/>
          <a:srcRect/>
          <a:stretch>
            <a:fillRect/>
          </a:stretch>
        </p:blipFill>
        <p:spPr bwMode="auto">
          <a:xfrm>
            <a:off x="7559040" y="9164320"/>
            <a:ext cx="670560" cy="683971"/>
          </a:xfrm>
          <a:prstGeom prst="rect">
            <a:avLst/>
          </a:prstGeom>
          <a:noFill/>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507799" y="457200"/>
            <a:ext cx="10018955" cy="1535714"/>
          </a:xfrm>
          <a:prstGeom prst="rect">
            <a:avLst/>
          </a:prstGeom>
        </p:spPr>
      </p:pic>
      <p:sp>
        <p:nvSpPr>
          <p:cNvPr id="4" name="object 4"/>
          <p:cNvSpPr txBox="1">
            <a:spLocks noGrp="1"/>
          </p:cNvSpPr>
          <p:nvPr>
            <p:ph type="title"/>
          </p:nvPr>
        </p:nvSpPr>
        <p:spPr>
          <a:xfrm>
            <a:off x="2940048" y="727097"/>
            <a:ext cx="9154459" cy="871912"/>
          </a:xfrm>
          <a:prstGeom prst="rect">
            <a:avLst/>
          </a:prstGeom>
        </p:spPr>
        <p:txBody>
          <a:bodyPr vert="horz" wrap="square" lIns="0" tIns="21914" rIns="0" bIns="0" rtlCol="0">
            <a:spAutoFit/>
          </a:bodyPr>
          <a:lstStyle/>
          <a:p>
            <a:pPr marL="21914">
              <a:spcBef>
                <a:spcPts val="173"/>
              </a:spcBef>
              <a:tabLst>
                <a:tab pos="5422582" algn="l"/>
              </a:tabLst>
            </a:pPr>
            <a:r>
              <a:rPr sz="5522" u="none" spc="-17" dirty="0"/>
              <a:t>Requirement</a:t>
            </a:r>
            <a:r>
              <a:rPr sz="5522" u="none" spc="-302" dirty="0"/>
              <a:t> </a:t>
            </a:r>
            <a:r>
              <a:rPr sz="5522" u="none" spc="-43" dirty="0"/>
              <a:t>4.</a:t>
            </a:r>
            <a:r>
              <a:rPr sz="5522" u="none" dirty="0"/>
              <a:t>	</a:t>
            </a:r>
            <a:r>
              <a:rPr sz="5522" u="none" spc="-17" dirty="0"/>
              <a:t>Leadership</a:t>
            </a:r>
            <a:endParaRPr sz="5522"/>
          </a:p>
        </p:txBody>
      </p:sp>
      <p:pic>
        <p:nvPicPr>
          <p:cNvPr id="5" name="object 5"/>
          <p:cNvPicPr/>
          <p:nvPr/>
        </p:nvPicPr>
        <p:blipFill>
          <a:blip r:embed="rId3" cstate="print"/>
          <a:stretch>
            <a:fillRect/>
          </a:stretch>
        </p:blipFill>
        <p:spPr>
          <a:xfrm>
            <a:off x="648062" y="3302107"/>
            <a:ext cx="219136" cy="241051"/>
          </a:xfrm>
          <a:prstGeom prst="rect">
            <a:avLst/>
          </a:prstGeom>
        </p:spPr>
      </p:pic>
      <p:pic>
        <p:nvPicPr>
          <p:cNvPr id="6" name="object 6"/>
          <p:cNvPicPr/>
          <p:nvPr/>
        </p:nvPicPr>
        <p:blipFill>
          <a:blip r:embed="rId3" cstate="print"/>
          <a:stretch>
            <a:fillRect/>
          </a:stretch>
        </p:blipFill>
        <p:spPr>
          <a:xfrm>
            <a:off x="648062" y="3893777"/>
            <a:ext cx="219136" cy="241051"/>
          </a:xfrm>
          <a:prstGeom prst="rect">
            <a:avLst/>
          </a:prstGeom>
        </p:spPr>
      </p:pic>
      <p:pic>
        <p:nvPicPr>
          <p:cNvPr id="7" name="object 7"/>
          <p:cNvPicPr/>
          <p:nvPr/>
        </p:nvPicPr>
        <p:blipFill>
          <a:blip r:embed="rId3" cstate="print"/>
          <a:stretch>
            <a:fillRect/>
          </a:stretch>
        </p:blipFill>
        <p:spPr>
          <a:xfrm>
            <a:off x="648062" y="4507362"/>
            <a:ext cx="219136" cy="241051"/>
          </a:xfrm>
          <a:prstGeom prst="rect">
            <a:avLst/>
          </a:prstGeom>
        </p:spPr>
      </p:pic>
      <p:pic>
        <p:nvPicPr>
          <p:cNvPr id="8" name="object 8"/>
          <p:cNvPicPr/>
          <p:nvPr/>
        </p:nvPicPr>
        <p:blipFill>
          <a:blip r:embed="rId3" cstate="print"/>
          <a:stretch>
            <a:fillRect/>
          </a:stretch>
        </p:blipFill>
        <p:spPr>
          <a:xfrm>
            <a:off x="648062" y="5120946"/>
            <a:ext cx="219136" cy="241051"/>
          </a:xfrm>
          <a:prstGeom prst="rect">
            <a:avLst/>
          </a:prstGeom>
        </p:spPr>
      </p:pic>
      <p:pic>
        <p:nvPicPr>
          <p:cNvPr id="9" name="object 9"/>
          <p:cNvPicPr/>
          <p:nvPr/>
        </p:nvPicPr>
        <p:blipFill>
          <a:blip r:embed="rId3" cstate="print"/>
          <a:stretch>
            <a:fillRect/>
          </a:stretch>
        </p:blipFill>
        <p:spPr>
          <a:xfrm>
            <a:off x="648062" y="5646875"/>
            <a:ext cx="219136" cy="241051"/>
          </a:xfrm>
          <a:prstGeom prst="rect">
            <a:avLst/>
          </a:prstGeom>
        </p:spPr>
      </p:pic>
      <p:graphicFrame>
        <p:nvGraphicFramePr>
          <p:cNvPr id="10" name="object 10"/>
          <p:cNvGraphicFramePr>
            <a:graphicFrameLocks noGrp="1"/>
          </p:cNvGraphicFramePr>
          <p:nvPr>
            <p:extLst>
              <p:ext uri="{D42A27DB-BD31-4B8C-83A1-F6EECF244321}">
                <p14:modId xmlns:p14="http://schemas.microsoft.com/office/powerpoint/2010/main" val="999278221"/>
              </p:ext>
            </p:extLst>
          </p:nvPr>
        </p:nvGraphicFramePr>
        <p:xfrm>
          <a:off x="1075853" y="6160048"/>
          <a:ext cx="11657006" cy="1536152"/>
        </p:xfrm>
        <a:graphic>
          <a:graphicData uri="http://schemas.openxmlformats.org/drawingml/2006/table">
            <a:tbl>
              <a:tblPr firstRow="1" bandRow="1">
                <a:tableStyleId>{2D5ABB26-0587-4C30-8999-92F81FD0307C}</a:tableStyleId>
              </a:tblPr>
              <a:tblGrid>
                <a:gridCol w="3873251">
                  <a:extLst>
                    <a:ext uri="{9D8B030D-6E8A-4147-A177-3AD203B41FA5}">
                      <a16:colId xmlns:a16="http://schemas.microsoft.com/office/drawing/2014/main" val="20000"/>
                    </a:ext>
                  </a:extLst>
                </a:gridCol>
                <a:gridCol w="2618690">
                  <a:extLst>
                    <a:ext uri="{9D8B030D-6E8A-4147-A177-3AD203B41FA5}">
                      <a16:colId xmlns:a16="http://schemas.microsoft.com/office/drawing/2014/main" val="20001"/>
                    </a:ext>
                  </a:extLst>
                </a:gridCol>
                <a:gridCol w="3316642">
                  <a:extLst>
                    <a:ext uri="{9D8B030D-6E8A-4147-A177-3AD203B41FA5}">
                      <a16:colId xmlns:a16="http://schemas.microsoft.com/office/drawing/2014/main" val="20002"/>
                    </a:ext>
                  </a:extLst>
                </a:gridCol>
                <a:gridCol w="1848423">
                  <a:extLst>
                    <a:ext uri="{9D8B030D-6E8A-4147-A177-3AD203B41FA5}">
                      <a16:colId xmlns:a16="http://schemas.microsoft.com/office/drawing/2014/main" val="20003"/>
                    </a:ext>
                  </a:extLst>
                </a:gridCol>
              </a:tblGrid>
              <a:tr h="395543">
                <a:tc>
                  <a:txBody>
                    <a:bodyPr/>
                    <a:lstStyle/>
                    <a:p>
                      <a:pPr marL="31750">
                        <a:lnSpc>
                          <a:spcPts val="1705"/>
                        </a:lnSpc>
                      </a:pPr>
                      <a:r>
                        <a:rPr sz="2600" spc="-10" dirty="0">
                          <a:latin typeface="Tahoma"/>
                          <a:cs typeface="Tahoma"/>
                        </a:rPr>
                        <a:t>Senior</a:t>
                      </a:r>
                      <a:r>
                        <a:rPr sz="2600" spc="-70" dirty="0">
                          <a:latin typeface="Tahoma"/>
                          <a:cs typeface="Tahoma"/>
                        </a:rPr>
                        <a:t> </a:t>
                      </a:r>
                      <a:r>
                        <a:rPr sz="2600" spc="-20" dirty="0">
                          <a:latin typeface="Tahoma"/>
                          <a:cs typeface="Tahoma"/>
                        </a:rPr>
                        <a:t>Patrol</a:t>
                      </a:r>
                      <a:r>
                        <a:rPr sz="2600" spc="-60" dirty="0">
                          <a:latin typeface="Tahoma"/>
                          <a:cs typeface="Tahoma"/>
                        </a:rPr>
                        <a:t> </a:t>
                      </a:r>
                      <a:r>
                        <a:rPr sz="2600" spc="-10" dirty="0">
                          <a:latin typeface="Tahoma"/>
                          <a:cs typeface="Tahoma"/>
                        </a:rPr>
                        <a:t>Leader</a:t>
                      </a:r>
                      <a:endParaRPr sz="2600">
                        <a:latin typeface="Tahoma"/>
                        <a:cs typeface="Tahoma"/>
                      </a:endParaRPr>
                    </a:p>
                  </a:txBody>
                  <a:tcPr marL="0" marR="0" marT="0" marB="0"/>
                </a:tc>
                <a:tc>
                  <a:txBody>
                    <a:bodyPr/>
                    <a:lstStyle/>
                    <a:p>
                      <a:pPr marL="107314">
                        <a:lnSpc>
                          <a:spcPts val="1705"/>
                        </a:lnSpc>
                      </a:pPr>
                      <a:r>
                        <a:rPr sz="2600" spc="-40" dirty="0">
                          <a:latin typeface="Tahoma"/>
                          <a:cs typeface="Tahoma"/>
                        </a:rPr>
                        <a:t>Troop</a:t>
                      </a:r>
                      <a:r>
                        <a:rPr sz="2600" spc="-75" dirty="0">
                          <a:latin typeface="Tahoma"/>
                          <a:cs typeface="Tahoma"/>
                        </a:rPr>
                        <a:t> </a:t>
                      </a:r>
                      <a:r>
                        <a:rPr sz="2600" spc="-10" dirty="0">
                          <a:latin typeface="Tahoma"/>
                          <a:cs typeface="Tahoma"/>
                        </a:rPr>
                        <a:t>Scribe</a:t>
                      </a:r>
                      <a:endParaRPr sz="2600">
                        <a:latin typeface="Tahoma"/>
                        <a:cs typeface="Tahoma"/>
                      </a:endParaRPr>
                    </a:p>
                  </a:txBody>
                  <a:tcPr marL="0" marR="0" marT="0" marB="0"/>
                </a:tc>
                <a:tc>
                  <a:txBody>
                    <a:bodyPr/>
                    <a:lstStyle/>
                    <a:p>
                      <a:pPr marL="164465">
                        <a:lnSpc>
                          <a:spcPts val="1705"/>
                        </a:lnSpc>
                      </a:pPr>
                      <a:r>
                        <a:rPr sz="2600" spc="-10" dirty="0">
                          <a:latin typeface="Tahoma"/>
                          <a:cs typeface="Tahoma"/>
                        </a:rPr>
                        <a:t>Patrol</a:t>
                      </a:r>
                      <a:r>
                        <a:rPr sz="2600" spc="-105" dirty="0">
                          <a:latin typeface="Tahoma"/>
                          <a:cs typeface="Tahoma"/>
                        </a:rPr>
                        <a:t> </a:t>
                      </a:r>
                      <a:r>
                        <a:rPr sz="2600" spc="-10" dirty="0">
                          <a:latin typeface="Tahoma"/>
                          <a:cs typeface="Tahoma"/>
                        </a:rPr>
                        <a:t>Leader</a:t>
                      </a:r>
                      <a:endParaRPr sz="2600">
                        <a:latin typeface="Tahoma"/>
                        <a:cs typeface="Tahoma"/>
                      </a:endParaRPr>
                    </a:p>
                  </a:txBody>
                  <a:tcPr marL="0" marR="0" marT="0" marB="0"/>
                </a:tc>
                <a:tc>
                  <a:txBody>
                    <a:bodyPr/>
                    <a:lstStyle/>
                    <a:p>
                      <a:pPr marL="47625">
                        <a:lnSpc>
                          <a:spcPts val="1705"/>
                        </a:lnSpc>
                      </a:pPr>
                      <a:r>
                        <a:rPr sz="2600" spc="-10" dirty="0">
                          <a:latin typeface="Tahoma"/>
                          <a:cs typeface="Tahoma"/>
                        </a:rPr>
                        <a:t>Instructor</a:t>
                      </a:r>
                      <a:endParaRPr sz="2600">
                        <a:latin typeface="Tahoma"/>
                        <a:cs typeface="Tahoma"/>
                      </a:endParaRPr>
                    </a:p>
                  </a:txBody>
                  <a:tcPr marL="0" marR="0" marT="0" marB="0"/>
                </a:tc>
                <a:extLst>
                  <a:ext uri="{0D108BD9-81ED-4DB2-BD59-A6C34878D82A}">
                    <a16:rowId xmlns:a16="http://schemas.microsoft.com/office/drawing/2014/main" val="10000"/>
                  </a:ext>
                </a:extLst>
              </a:tr>
              <a:tr h="383490">
                <a:tc>
                  <a:txBody>
                    <a:bodyPr/>
                    <a:lstStyle/>
                    <a:p>
                      <a:pPr marL="31750">
                        <a:lnSpc>
                          <a:spcPts val="1650"/>
                        </a:lnSpc>
                      </a:pPr>
                      <a:r>
                        <a:rPr sz="2600" spc="-10" dirty="0">
                          <a:latin typeface="Tahoma"/>
                          <a:cs typeface="Tahoma"/>
                        </a:rPr>
                        <a:t>Asst.</a:t>
                      </a:r>
                      <a:r>
                        <a:rPr sz="2600" spc="-85" dirty="0">
                          <a:latin typeface="Tahoma"/>
                          <a:cs typeface="Tahoma"/>
                        </a:rPr>
                        <a:t> </a:t>
                      </a:r>
                      <a:r>
                        <a:rPr sz="2600" spc="-10" dirty="0">
                          <a:latin typeface="Tahoma"/>
                          <a:cs typeface="Tahoma"/>
                        </a:rPr>
                        <a:t>Senior</a:t>
                      </a:r>
                      <a:r>
                        <a:rPr sz="2600" spc="-85" dirty="0">
                          <a:latin typeface="Tahoma"/>
                          <a:cs typeface="Tahoma"/>
                        </a:rPr>
                        <a:t> </a:t>
                      </a:r>
                      <a:r>
                        <a:rPr sz="2600" spc="-20" dirty="0">
                          <a:latin typeface="Tahoma"/>
                          <a:cs typeface="Tahoma"/>
                        </a:rPr>
                        <a:t>Patrol</a:t>
                      </a:r>
                      <a:r>
                        <a:rPr sz="2600" spc="-85" dirty="0">
                          <a:latin typeface="Tahoma"/>
                          <a:cs typeface="Tahoma"/>
                        </a:rPr>
                        <a:t> </a:t>
                      </a:r>
                      <a:r>
                        <a:rPr sz="2600" spc="-10" dirty="0">
                          <a:latin typeface="Tahoma"/>
                          <a:cs typeface="Tahoma"/>
                        </a:rPr>
                        <a:t>Leader</a:t>
                      </a:r>
                      <a:endParaRPr sz="2600">
                        <a:latin typeface="Tahoma"/>
                        <a:cs typeface="Tahoma"/>
                      </a:endParaRPr>
                    </a:p>
                  </a:txBody>
                  <a:tcPr marL="0" marR="0" marT="0" marB="0"/>
                </a:tc>
                <a:tc>
                  <a:txBody>
                    <a:bodyPr/>
                    <a:lstStyle/>
                    <a:p>
                      <a:pPr marL="107314">
                        <a:lnSpc>
                          <a:spcPts val="1650"/>
                        </a:lnSpc>
                      </a:pPr>
                      <a:r>
                        <a:rPr sz="2600" spc="-40" dirty="0">
                          <a:latin typeface="Tahoma"/>
                          <a:cs typeface="Tahoma"/>
                        </a:rPr>
                        <a:t>Troop</a:t>
                      </a:r>
                      <a:r>
                        <a:rPr sz="2600" spc="-75" dirty="0">
                          <a:latin typeface="Tahoma"/>
                          <a:cs typeface="Tahoma"/>
                        </a:rPr>
                        <a:t> </a:t>
                      </a:r>
                      <a:r>
                        <a:rPr sz="2600" spc="-10" dirty="0">
                          <a:latin typeface="Tahoma"/>
                          <a:cs typeface="Tahoma"/>
                        </a:rPr>
                        <a:t>Librarian</a:t>
                      </a:r>
                      <a:endParaRPr sz="2600" dirty="0">
                        <a:latin typeface="Tahoma"/>
                        <a:cs typeface="Tahoma"/>
                      </a:endParaRPr>
                    </a:p>
                  </a:txBody>
                  <a:tcPr marL="0" marR="0" marT="0" marB="0"/>
                </a:tc>
                <a:tc>
                  <a:txBody>
                    <a:bodyPr/>
                    <a:lstStyle/>
                    <a:p>
                      <a:pPr marL="164465">
                        <a:lnSpc>
                          <a:spcPts val="1650"/>
                        </a:lnSpc>
                      </a:pPr>
                      <a:r>
                        <a:rPr sz="2600" spc="-20" dirty="0">
                          <a:latin typeface="Tahoma"/>
                          <a:cs typeface="Tahoma"/>
                        </a:rPr>
                        <a:t>Chaplain</a:t>
                      </a:r>
                      <a:r>
                        <a:rPr sz="2600" spc="-55" dirty="0">
                          <a:latin typeface="Tahoma"/>
                          <a:cs typeface="Tahoma"/>
                        </a:rPr>
                        <a:t> </a:t>
                      </a:r>
                      <a:r>
                        <a:rPr sz="2600" spc="-20" dirty="0">
                          <a:latin typeface="Tahoma"/>
                          <a:cs typeface="Tahoma"/>
                        </a:rPr>
                        <a:t>aide</a:t>
                      </a:r>
                      <a:endParaRPr sz="2600">
                        <a:latin typeface="Tahoma"/>
                        <a:cs typeface="Tahoma"/>
                      </a:endParaRPr>
                    </a:p>
                  </a:txBody>
                  <a:tcPr marL="0" marR="0" marT="0" marB="0"/>
                </a:tc>
                <a:tc>
                  <a:txBody>
                    <a:bodyPr/>
                    <a:lstStyle/>
                    <a:p>
                      <a:pPr marL="47625">
                        <a:lnSpc>
                          <a:spcPts val="1650"/>
                        </a:lnSpc>
                      </a:pPr>
                      <a:r>
                        <a:rPr sz="2600" dirty="0">
                          <a:latin typeface="Tahoma"/>
                          <a:cs typeface="Tahoma"/>
                        </a:rPr>
                        <a:t>OA</a:t>
                      </a:r>
                      <a:r>
                        <a:rPr sz="2600" spc="-90" dirty="0">
                          <a:latin typeface="Tahoma"/>
                          <a:cs typeface="Tahoma"/>
                        </a:rPr>
                        <a:t> </a:t>
                      </a:r>
                      <a:r>
                        <a:rPr sz="2600" spc="-25" dirty="0">
                          <a:latin typeface="Tahoma"/>
                          <a:cs typeface="Tahoma"/>
                        </a:rPr>
                        <a:t>Rep</a:t>
                      </a:r>
                      <a:endParaRPr sz="2600">
                        <a:latin typeface="Tahoma"/>
                        <a:cs typeface="Tahoma"/>
                      </a:endParaRPr>
                    </a:p>
                  </a:txBody>
                  <a:tcPr marL="0" marR="0" marT="0" marB="0"/>
                </a:tc>
                <a:extLst>
                  <a:ext uri="{0D108BD9-81ED-4DB2-BD59-A6C34878D82A}">
                    <a16:rowId xmlns:a16="http://schemas.microsoft.com/office/drawing/2014/main" val="10001"/>
                  </a:ext>
                </a:extLst>
              </a:tr>
              <a:tr h="372533">
                <a:tc>
                  <a:txBody>
                    <a:bodyPr/>
                    <a:lstStyle/>
                    <a:p>
                      <a:pPr marL="31750">
                        <a:lnSpc>
                          <a:spcPts val="1605"/>
                        </a:lnSpc>
                      </a:pPr>
                      <a:r>
                        <a:rPr sz="2600" dirty="0">
                          <a:latin typeface="Tahoma"/>
                          <a:cs typeface="Tahoma"/>
                        </a:rPr>
                        <a:t>Jr</a:t>
                      </a:r>
                      <a:r>
                        <a:rPr sz="2600" spc="-70" dirty="0">
                          <a:latin typeface="Tahoma"/>
                          <a:cs typeface="Tahoma"/>
                        </a:rPr>
                        <a:t> </a:t>
                      </a:r>
                      <a:r>
                        <a:rPr sz="2600" spc="-10" dirty="0">
                          <a:latin typeface="Tahoma"/>
                          <a:cs typeface="Tahoma"/>
                        </a:rPr>
                        <a:t>Asst.</a:t>
                      </a:r>
                      <a:r>
                        <a:rPr sz="2600" spc="-65" dirty="0">
                          <a:latin typeface="Tahoma"/>
                          <a:cs typeface="Tahoma"/>
                        </a:rPr>
                        <a:t> </a:t>
                      </a:r>
                      <a:r>
                        <a:rPr sz="2600" spc="-10" dirty="0">
                          <a:latin typeface="Tahoma"/>
                          <a:cs typeface="Tahoma"/>
                        </a:rPr>
                        <a:t>Scoutmaster</a:t>
                      </a:r>
                      <a:endParaRPr sz="2600">
                        <a:latin typeface="Tahoma"/>
                        <a:cs typeface="Tahoma"/>
                      </a:endParaRPr>
                    </a:p>
                  </a:txBody>
                  <a:tcPr marL="0" marR="0" marT="0" marB="0"/>
                </a:tc>
                <a:tc>
                  <a:txBody>
                    <a:bodyPr/>
                    <a:lstStyle/>
                    <a:p>
                      <a:pPr marL="107314">
                        <a:lnSpc>
                          <a:spcPts val="1605"/>
                        </a:lnSpc>
                      </a:pPr>
                      <a:r>
                        <a:rPr sz="2600" spc="-40" dirty="0">
                          <a:latin typeface="Tahoma"/>
                          <a:cs typeface="Tahoma"/>
                        </a:rPr>
                        <a:t>Troop</a:t>
                      </a:r>
                      <a:r>
                        <a:rPr sz="2600" spc="-75" dirty="0">
                          <a:latin typeface="Tahoma"/>
                          <a:cs typeface="Tahoma"/>
                        </a:rPr>
                        <a:t> </a:t>
                      </a:r>
                      <a:r>
                        <a:rPr sz="2600" spc="-10" dirty="0">
                          <a:latin typeface="Tahoma"/>
                          <a:cs typeface="Tahoma"/>
                        </a:rPr>
                        <a:t>Historian</a:t>
                      </a:r>
                      <a:endParaRPr sz="2600">
                        <a:latin typeface="Tahoma"/>
                        <a:cs typeface="Tahoma"/>
                      </a:endParaRPr>
                    </a:p>
                  </a:txBody>
                  <a:tcPr marL="0" marR="0" marT="0" marB="0"/>
                </a:tc>
                <a:tc>
                  <a:txBody>
                    <a:bodyPr/>
                    <a:lstStyle/>
                    <a:p>
                      <a:pPr marL="164465">
                        <a:lnSpc>
                          <a:spcPts val="1605"/>
                        </a:lnSpc>
                      </a:pPr>
                      <a:r>
                        <a:rPr sz="2600" dirty="0">
                          <a:latin typeface="Tahoma"/>
                          <a:cs typeface="Tahoma"/>
                        </a:rPr>
                        <a:t>Den</a:t>
                      </a:r>
                      <a:r>
                        <a:rPr sz="2600" spc="-95" dirty="0">
                          <a:latin typeface="Tahoma"/>
                          <a:cs typeface="Tahoma"/>
                        </a:rPr>
                        <a:t> </a:t>
                      </a:r>
                      <a:r>
                        <a:rPr sz="2600" spc="-10" dirty="0">
                          <a:latin typeface="Tahoma"/>
                          <a:cs typeface="Tahoma"/>
                        </a:rPr>
                        <a:t>Chief</a:t>
                      </a:r>
                      <a:endParaRPr sz="2600">
                        <a:latin typeface="Tahoma"/>
                        <a:cs typeface="Tahoma"/>
                      </a:endParaRPr>
                    </a:p>
                  </a:txBody>
                  <a:tcPr marL="0" marR="0" marT="0" marB="0"/>
                </a:tc>
                <a:tc>
                  <a:txBody>
                    <a:bodyPr/>
                    <a:lstStyle/>
                    <a:p>
                      <a:pPr marL="47625">
                        <a:lnSpc>
                          <a:spcPts val="1605"/>
                        </a:lnSpc>
                      </a:pPr>
                      <a:r>
                        <a:rPr sz="2600" spc="-40" dirty="0">
                          <a:latin typeface="Tahoma"/>
                          <a:cs typeface="Tahoma"/>
                        </a:rPr>
                        <a:t>Troop</a:t>
                      </a:r>
                      <a:r>
                        <a:rPr sz="2600" spc="-75" dirty="0">
                          <a:latin typeface="Tahoma"/>
                          <a:cs typeface="Tahoma"/>
                        </a:rPr>
                        <a:t> </a:t>
                      </a:r>
                      <a:r>
                        <a:rPr sz="2600" spc="-10" dirty="0">
                          <a:latin typeface="Tahoma"/>
                          <a:cs typeface="Tahoma"/>
                        </a:rPr>
                        <a:t>Guide</a:t>
                      </a:r>
                      <a:endParaRPr sz="2600">
                        <a:latin typeface="Tahoma"/>
                        <a:cs typeface="Tahoma"/>
                      </a:endParaRPr>
                    </a:p>
                  </a:txBody>
                  <a:tcPr marL="0" marR="0" marT="0" marB="0"/>
                </a:tc>
                <a:extLst>
                  <a:ext uri="{0D108BD9-81ED-4DB2-BD59-A6C34878D82A}">
                    <a16:rowId xmlns:a16="http://schemas.microsoft.com/office/drawing/2014/main" val="10002"/>
                  </a:ext>
                </a:extLst>
              </a:tr>
              <a:tr h="384586">
                <a:tc>
                  <a:txBody>
                    <a:bodyPr/>
                    <a:lstStyle/>
                    <a:p>
                      <a:pPr marL="31750">
                        <a:lnSpc>
                          <a:spcPts val="1655"/>
                        </a:lnSpc>
                      </a:pPr>
                      <a:r>
                        <a:rPr sz="2600" spc="-20" dirty="0">
                          <a:latin typeface="Tahoma"/>
                          <a:cs typeface="Tahoma"/>
                        </a:rPr>
                        <a:t>Outdoor</a:t>
                      </a:r>
                      <a:r>
                        <a:rPr sz="2600" spc="-80" dirty="0">
                          <a:latin typeface="Tahoma"/>
                          <a:cs typeface="Tahoma"/>
                        </a:rPr>
                        <a:t> </a:t>
                      </a:r>
                      <a:r>
                        <a:rPr sz="2600" spc="-10" dirty="0">
                          <a:latin typeface="Tahoma"/>
                          <a:cs typeface="Tahoma"/>
                        </a:rPr>
                        <a:t>Ethics</a:t>
                      </a:r>
                      <a:r>
                        <a:rPr sz="2600" spc="-80" dirty="0">
                          <a:latin typeface="Tahoma"/>
                          <a:cs typeface="Tahoma"/>
                        </a:rPr>
                        <a:t> </a:t>
                      </a:r>
                      <a:r>
                        <a:rPr sz="2600" spc="-20" dirty="0">
                          <a:latin typeface="Tahoma"/>
                          <a:cs typeface="Tahoma"/>
                        </a:rPr>
                        <a:t>Guide</a:t>
                      </a:r>
                      <a:endParaRPr sz="2600">
                        <a:latin typeface="Tahoma"/>
                        <a:cs typeface="Tahoma"/>
                      </a:endParaRPr>
                    </a:p>
                  </a:txBody>
                  <a:tcPr marL="0" marR="0" marT="0" marB="0"/>
                </a:tc>
                <a:tc>
                  <a:txBody>
                    <a:bodyPr/>
                    <a:lstStyle/>
                    <a:p>
                      <a:pPr marL="107314">
                        <a:lnSpc>
                          <a:spcPts val="1655"/>
                        </a:lnSpc>
                      </a:pPr>
                      <a:r>
                        <a:rPr sz="2600" spc="-10" dirty="0">
                          <a:latin typeface="Tahoma"/>
                          <a:cs typeface="Tahoma"/>
                        </a:rPr>
                        <a:t>Webmaster</a:t>
                      </a:r>
                      <a:endParaRPr sz="2600">
                        <a:latin typeface="Tahoma"/>
                        <a:cs typeface="Tahoma"/>
                      </a:endParaRPr>
                    </a:p>
                  </a:txBody>
                  <a:tcPr marL="0" marR="0" marT="0" marB="0"/>
                </a:tc>
                <a:tc>
                  <a:txBody>
                    <a:bodyPr/>
                    <a:lstStyle/>
                    <a:p>
                      <a:pPr marL="164465">
                        <a:lnSpc>
                          <a:spcPts val="1655"/>
                        </a:lnSpc>
                      </a:pPr>
                      <a:r>
                        <a:rPr sz="2600" spc="-40" dirty="0">
                          <a:latin typeface="Tahoma"/>
                          <a:cs typeface="Tahoma"/>
                        </a:rPr>
                        <a:t>Troop</a:t>
                      </a:r>
                      <a:r>
                        <a:rPr sz="2600" spc="-75" dirty="0">
                          <a:latin typeface="Tahoma"/>
                          <a:cs typeface="Tahoma"/>
                        </a:rPr>
                        <a:t> </a:t>
                      </a:r>
                      <a:r>
                        <a:rPr sz="2600" spc="-10" dirty="0">
                          <a:latin typeface="Tahoma"/>
                          <a:cs typeface="Tahoma"/>
                        </a:rPr>
                        <a:t>Quartermaster</a:t>
                      </a:r>
                      <a:endParaRPr sz="2600">
                        <a:latin typeface="Tahoma"/>
                        <a:cs typeface="Tahoma"/>
                      </a:endParaRPr>
                    </a:p>
                  </a:txBody>
                  <a:tcPr marL="0" marR="0" marT="0" marB="0"/>
                </a:tc>
                <a:tc>
                  <a:txBody>
                    <a:bodyPr/>
                    <a:lstStyle/>
                    <a:p>
                      <a:pPr>
                        <a:lnSpc>
                          <a:spcPct val="100000"/>
                        </a:lnSpc>
                      </a:pPr>
                      <a:endParaRPr sz="2200" dirty="0">
                        <a:latin typeface="Times New Roman"/>
                        <a:cs typeface="Times New Roman"/>
                      </a:endParaRPr>
                    </a:p>
                  </a:txBody>
                  <a:tcPr marL="0" marR="0" marT="0" marB="0"/>
                </a:tc>
                <a:extLst>
                  <a:ext uri="{0D108BD9-81ED-4DB2-BD59-A6C34878D82A}">
                    <a16:rowId xmlns:a16="http://schemas.microsoft.com/office/drawing/2014/main" val="10003"/>
                  </a:ext>
                </a:extLst>
              </a:tr>
            </a:tbl>
          </a:graphicData>
        </a:graphic>
      </p:graphicFrame>
      <p:sp>
        <p:nvSpPr>
          <p:cNvPr id="11" name="object 11"/>
          <p:cNvSpPr txBox="1"/>
          <p:nvPr/>
        </p:nvSpPr>
        <p:spPr>
          <a:xfrm>
            <a:off x="1108725" y="1766683"/>
            <a:ext cx="11781915" cy="4200513"/>
          </a:xfrm>
          <a:prstGeom prst="rect">
            <a:avLst/>
          </a:prstGeom>
        </p:spPr>
        <p:txBody>
          <a:bodyPr vert="horz" wrap="square" lIns="0" tIns="13148" rIns="0" bIns="0" rtlCol="0">
            <a:spAutoFit/>
          </a:bodyPr>
          <a:lstStyle/>
          <a:p>
            <a:pPr marL="1672027" marR="955444" algn="just">
              <a:lnSpc>
                <a:spcPct val="101899"/>
              </a:lnSpc>
              <a:spcBef>
                <a:spcPts val="104"/>
              </a:spcBef>
            </a:pPr>
            <a:r>
              <a:rPr sz="2761" b="1" dirty="0">
                <a:solidFill>
                  <a:srgbClr val="0000FF"/>
                </a:solidFill>
                <a:latin typeface="Tahoma"/>
                <a:cs typeface="Tahoma"/>
              </a:rPr>
              <a:t>While</a:t>
            </a:r>
            <a:r>
              <a:rPr sz="2761" b="1" spc="-207" dirty="0">
                <a:solidFill>
                  <a:srgbClr val="0000FF"/>
                </a:solidFill>
                <a:latin typeface="Tahoma"/>
                <a:cs typeface="Tahoma"/>
              </a:rPr>
              <a:t> </a:t>
            </a:r>
            <a:r>
              <a:rPr sz="2761" b="1" dirty="0">
                <a:solidFill>
                  <a:srgbClr val="0000FF"/>
                </a:solidFill>
                <a:latin typeface="Tahoma"/>
                <a:cs typeface="Tahoma"/>
              </a:rPr>
              <a:t>a</a:t>
            </a:r>
            <a:r>
              <a:rPr sz="2761" b="1" spc="-86" dirty="0">
                <a:solidFill>
                  <a:srgbClr val="0000FF"/>
                </a:solidFill>
                <a:latin typeface="Tahoma"/>
                <a:cs typeface="Tahoma"/>
              </a:rPr>
              <a:t> </a:t>
            </a:r>
            <a:r>
              <a:rPr sz="2761" b="1" dirty="0">
                <a:solidFill>
                  <a:srgbClr val="0000FF"/>
                </a:solidFill>
                <a:latin typeface="Tahoma"/>
                <a:cs typeface="Tahoma"/>
              </a:rPr>
              <a:t>Life</a:t>
            </a:r>
            <a:r>
              <a:rPr sz="2761" b="1" spc="86" dirty="0">
                <a:solidFill>
                  <a:srgbClr val="0000FF"/>
                </a:solidFill>
                <a:latin typeface="Tahoma"/>
                <a:cs typeface="Tahoma"/>
              </a:rPr>
              <a:t> </a:t>
            </a:r>
            <a:r>
              <a:rPr sz="2761" b="1" spc="-86" dirty="0">
                <a:solidFill>
                  <a:srgbClr val="0000FF"/>
                </a:solidFill>
                <a:latin typeface="Tahoma"/>
                <a:cs typeface="Tahoma"/>
              </a:rPr>
              <a:t>Scout,</a:t>
            </a:r>
            <a:r>
              <a:rPr sz="2761" b="1" spc="-121" dirty="0">
                <a:solidFill>
                  <a:srgbClr val="0000FF"/>
                </a:solidFill>
                <a:latin typeface="Tahoma"/>
                <a:cs typeface="Tahoma"/>
              </a:rPr>
              <a:t> </a:t>
            </a:r>
            <a:r>
              <a:rPr sz="2761" b="1" u="heavy" spc="-43" dirty="0">
                <a:solidFill>
                  <a:srgbClr val="0000FF"/>
                </a:solidFill>
                <a:uFill>
                  <a:solidFill>
                    <a:srgbClr val="0000FF"/>
                  </a:solidFill>
                </a:uFill>
                <a:latin typeface="Tahoma"/>
                <a:cs typeface="Tahoma"/>
              </a:rPr>
              <a:t> </a:t>
            </a:r>
            <a:r>
              <a:rPr sz="2761" b="1" u="heavy" dirty="0">
                <a:solidFill>
                  <a:srgbClr val="0000FF"/>
                </a:solidFill>
                <a:uFill>
                  <a:solidFill>
                    <a:srgbClr val="0000FF"/>
                  </a:solidFill>
                </a:uFill>
                <a:latin typeface="Tahoma"/>
                <a:cs typeface="Tahoma"/>
              </a:rPr>
              <a:t>serve</a:t>
            </a:r>
            <a:r>
              <a:rPr sz="2761" b="1" u="heavy" spc="95" dirty="0">
                <a:solidFill>
                  <a:srgbClr val="0000FF"/>
                </a:solidFill>
                <a:uFill>
                  <a:solidFill>
                    <a:srgbClr val="0000FF"/>
                  </a:solidFill>
                </a:uFill>
                <a:latin typeface="Tahoma"/>
                <a:cs typeface="Tahoma"/>
              </a:rPr>
              <a:t> </a:t>
            </a:r>
            <a:r>
              <a:rPr sz="2761" b="1" u="heavy" dirty="0">
                <a:solidFill>
                  <a:srgbClr val="0000FF"/>
                </a:solidFill>
                <a:uFill>
                  <a:solidFill>
                    <a:srgbClr val="0000FF"/>
                  </a:solidFill>
                </a:uFill>
                <a:latin typeface="Tahoma"/>
                <a:cs typeface="Tahoma"/>
              </a:rPr>
              <a:t>actively</a:t>
            </a:r>
            <a:r>
              <a:rPr sz="2761" b="1" spc="78" dirty="0">
                <a:solidFill>
                  <a:srgbClr val="0000FF"/>
                </a:solidFill>
                <a:latin typeface="Tahoma"/>
                <a:cs typeface="Tahoma"/>
              </a:rPr>
              <a:t> </a:t>
            </a:r>
            <a:r>
              <a:rPr sz="2761" b="1" dirty="0">
                <a:solidFill>
                  <a:srgbClr val="0000FF"/>
                </a:solidFill>
                <a:latin typeface="Tahoma"/>
                <a:cs typeface="Tahoma"/>
              </a:rPr>
              <a:t>for</a:t>
            </a:r>
            <a:r>
              <a:rPr sz="2761" b="1" spc="69" dirty="0">
                <a:solidFill>
                  <a:srgbClr val="0000FF"/>
                </a:solidFill>
                <a:latin typeface="Tahoma"/>
                <a:cs typeface="Tahoma"/>
              </a:rPr>
              <a:t> </a:t>
            </a:r>
            <a:r>
              <a:rPr sz="2761" b="1" dirty="0">
                <a:solidFill>
                  <a:srgbClr val="0000FF"/>
                </a:solidFill>
                <a:latin typeface="Tahoma"/>
                <a:cs typeface="Tahoma"/>
              </a:rPr>
              <a:t>a</a:t>
            </a:r>
            <a:r>
              <a:rPr sz="2761" b="1" spc="86" dirty="0">
                <a:solidFill>
                  <a:srgbClr val="0000FF"/>
                </a:solidFill>
                <a:latin typeface="Tahoma"/>
                <a:cs typeface="Tahoma"/>
              </a:rPr>
              <a:t> </a:t>
            </a:r>
            <a:r>
              <a:rPr sz="2761" b="1" dirty="0">
                <a:solidFill>
                  <a:srgbClr val="0000FF"/>
                </a:solidFill>
                <a:latin typeface="Tahoma"/>
                <a:cs typeface="Tahoma"/>
              </a:rPr>
              <a:t>period</a:t>
            </a:r>
            <a:r>
              <a:rPr sz="2761" b="1" spc="104" dirty="0">
                <a:solidFill>
                  <a:srgbClr val="0000FF"/>
                </a:solidFill>
                <a:latin typeface="Tahoma"/>
                <a:cs typeface="Tahoma"/>
              </a:rPr>
              <a:t> </a:t>
            </a:r>
            <a:r>
              <a:rPr sz="2761" b="1" dirty="0">
                <a:solidFill>
                  <a:srgbClr val="0000FF"/>
                </a:solidFill>
                <a:latin typeface="Tahoma"/>
                <a:cs typeface="Tahoma"/>
              </a:rPr>
              <a:t>of</a:t>
            </a:r>
            <a:r>
              <a:rPr sz="2761" b="1" spc="69" dirty="0">
                <a:solidFill>
                  <a:srgbClr val="0000FF"/>
                </a:solidFill>
                <a:latin typeface="Tahoma"/>
                <a:cs typeface="Tahoma"/>
              </a:rPr>
              <a:t> </a:t>
            </a:r>
            <a:r>
              <a:rPr sz="2761" b="1" spc="-43" dirty="0">
                <a:solidFill>
                  <a:srgbClr val="0000FF"/>
                </a:solidFill>
                <a:latin typeface="Tahoma"/>
                <a:cs typeface="Tahoma"/>
              </a:rPr>
              <a:t>six </a:t>
            </a:r>
            <a:r>
              <a:rPr sz="2761" b="1" dirty="0">
                <a:solidFill>
                  <a:srgbClr val="0000FF"/>
                </a:solidFill>
                <a:latin typeface="Tahoma"/>
                <a:cs typeface="Tahoma"/>
              </a:rPr>
              <a:t>months</a:t>
            </a:r>
            <a:r>
              <a:rPr sz="2761" b="1" spc="43" dirty="0">
                <a:solidFill>
                  <a:srgbClr val="0000FF"/>
                </a:solidFill>
                <a:latin typeface="Tahoma"/>
                <a:cs typeface="Tahoma"/>
              </a:rPr>
              <a:t> </a:t>
            </a:r>
            <a:r>
              <a:rPr sz="2761" b="1" dirty="0">
                <a:solidFill>
                  <a:srgbClr val="0000FF"/>
                </a:solidFill>
                <a:latin typeface="Tahoma"/>
                <a:cs typeface="Tahoma"/>
              </a:rPr>
              <a:t>in</a:t>
            </a:r>
            <a:r>
              <a:rPr sz="2761" b="1" spc="43" dirty="0">
                <a:solidFill>
                  <a:srgbClr val="0000FF"/>
                </a:solidFill>
                <a:latin typeface="Tahoma"/>
                <a:cs typeface="Tahoma"/>
              </a:rPr>
              <a:t> </a:t>
            </a:r>
            <a:r>
              <a:rPr sz="2761" b="1" dirty="0">
                <a:solidFill>
                  <a:srgbClr val="0000FF"/>
                </a:solidFill>
                <a:latin typeface="Tahoma"/>
                <a:cs typeface="Tahoma"/>
              </a:rPr>
              <a:t>one</a:t>
            </a:r>
            <a:r>
              <a:rPr sz="2761" b="1" spc="43" dirty="0">
                <a:solidFill>
                  <a:srgbClr val="0000FF"/>
                </a:solidFill>
                <a:latin typeface="Tahoma"/>
                <a:cs typeface="Tahoma"/>
              </a:rPr>
              <a:t> </a:t>
            </a:r>
            <a:r>
              <a:rPr sz="2761" b="1" dirty="0">
                <a:solidFill>
                  <a:srgbClr val="0000FF"/>
                </a:solidFill>
                <a:latin typeface="Tahoma"/>
                <a:cs typeface="Tahoma"/>
              </a:rPr>
              <a:t>or</a:t>
            </a:r>
            <a:r>
              <a:rPr sz="2761" b="1" spc="35" dirty="0">
                <a:solidFill>
                  <a:srgbClr val="0000FF"/>
                </a:solidFill>
                <a:latin typeface="Tahoma"/>
                <a:cs typeface="Tahoma"/>
              </a:rPr>
              <a:t> </a:t>
            </a:r>
            <a:r>
              <a:rPr sz="2761" b="1" dirty="0">
                <a:solidFill>
                  <a:srgbClr val="0000FF"/>
                </a:solidFill>
                <a:latin typeface="Tahoma"/>
                <a:cs typeface="Tahoma"/>
              </a:rPr>
              <a:t>more</a:t>
            </a:r>
            <a:r>
              <a:rPr sz="2761" b="1" spc="43" dirty="0">
                <a:solidFill>
                  <a:srgbClr val="0000FF"/>
                </a:solidFill>
                <a:latin typeface="Tahoma"/>
                <a:cs typeface="Tahoma"/>
              </a:rPr>
              <a:t> </a:t>
            </a:r>
            <a:r>
              <a:rPr sz="2761" b="1" dirty="0">
                <a:solidFill>
                  <a:srgbClr val="0000FF"/>
                </a:solidFill>
                <a:latin typeface="Tahoma"/>
                <a:cs typeface="Tahoma"/>
              </a:rPr>
              <a:t>of</a:t>
            </a:r>
            <a:r>
              <a:rPr sz="2761" b="1" spc="35" dirty="0">
                <a:solidFill>
                  <a:srgbClr val="0000FF"/>
                </a:solidFill>
                <a:latin typeface="Tahoma"/>
                <a:cs typeface="Tahoma"/>
              </a:rPr>
              <a:t> </a:t>
            </a:r>
            <a:r>
              <a:rPr sz="2761" b="1" dirty="0">
                <a:solidFill>
                  <a:srgbClr val="0000FF"/>
                </a:solidFill>
                <a:latin typeface="Tahoma"/>
                <a:cs typeface="Tahoma"/>
              </a:rPr>
              <a:t>the</a:t>
            </a:r>
            <a:r>
              <a:rPr sz="2761" b="1" spc="43" dirty="0">
                <a:solidFill>
                  <a:srgbClr val="0000FF"/>
                </a:solidFill>
                <a:latin typeface="Tahoma"/>
                <a:cs typeface="Tahoma"/>
              </a:rPr>
              <a:t> </a:t>
            </a:r>
            <a:r>
              <a:rPr sz="2761" b="1" dirty="0">
                <a:solidFill>
                  <a:srgbClr val="0000FF"/>
                </a:solidFill>
                <a:latin typeface="Tahoma"/>
                <a:cs typeface="Tahoma"/>
              </a:rPr>
              <a:t>following</a:t>
            </a:r>
            <a:r>
              <a:rPr sz="2761" b="1" spc="52" dirty="0">
                <a:solidFill>
                  <a:srgbClr val="0000FF"/>
                </a:solidFill>
                <a:latin typeface="Tahoma"/>
                <a:cs typeface="Tahoma"/>
              </a:rPr>
              <a:t> </a:t>
            </a:r>
            <a:r>
              <a:rPr sz="2761" b="1" dirty="0">
                <a:solidFill>
                  <a:srgbClr val="0000FF"/>
                </a:solidFill>
                <a:latin typeface="Tahoma"/>
                <a:cs typeface="Tahoma"/>
              </a:rPr>
              <a:t>positions</a:t>
            </a:r>
            <a:r>
              <a:rPr sz="2761" b="1" spc="43" dirty="0">
                <a:solidFill>
                  <a:srgbClr val="0000FF"/>
                </a:solidFill>
                <a:latin typeface="Tahoma"/>
                <a:cs typeface="Tahoma"/>
              </a:rPr>
              <a:t> </a:t>
            </a:r>
            <a:r>
              <a:rPr sz="2761" b="1" spc="-43" dirty="0">
                <a:solidFill>
                  <a:srgbClr val="0000FF"/>
                </a:solidFill>
                <a:latin typeface="Tahoma"/>
                <a:cs typeface="Tahoma"/>
              </a:rPr>
              <a:t>of </a:t>
            </a:r>
            <a:r>
              <a:rPr sz="2761" b="1" spc="-17" dirty="0">
                <a:solidFill>
                  <a:srgbClr val="0000FF"/>
                </a:solidFill>
                <a:latin typeface="Tahoma"/>
                <a:cs typeface="Tahoma"/>
              </a:rPr>
              <a:t>responsibility.</a:t>
            </a:r>
            <a:endParaRPr sz="2761" dirty="0">
              <a:latin typeface="Tahoma"/>
              <a:cs typeface="Tahoma"/>
            </a:endParaRPr>
          </a:p>
          <a:p>
            <a:pPr marL="21914">
              <a:spcBef>
                <a:spcPts val="1001"/>
              </a:spcBef>
            </a:pPr>
            <a:r>
              <a:rPr sz="2761" b="1" dirty="0">
                <a:latin typeface="Tahoma"/>
                <a:cs typeface="Tahoma"/>
              </a:rPr>
              <a:t>May</a:t>
            </a:r>
            <a:r>
              <a:rPr sz="2761" b="1" spc="35" dirty="0">
                <a:latin typeface="Tahoma"/>
                <a:cs typeface="Tahoma"/>
              </a:rPr>
              <a:t> </a:t>
            </a:r>
            <a:r>
              <a:rPr sz="2761" b="1" dirty="0">
                <a:latin typeface="Tahoma"/>
                <a:cs typeface="Tahoma"/>
              </a:rPr>
              <a:t>be</a:t>
            </a:r>
            <a:r>
              <a:rPr sz="2761" b="1" spc="35" dirty="0">
                <a:latin typeface="Tahoma"/>
                <a:cs typeface="Tahoma"/>
              </a:rPr>
              <a:t> </a:t>
            </a:r>
            <a:r>
              <a:rPr sz="2761" b="1" dirty="0">
                <a:latin typeface="Tahoma"/>
                <a:cs typeface="Tahoma"/>
              </a:rPr>
              <a:t>elected</a:t>
            </a:r>
            <a:r>
              <a:rPr sz="2761" b="1" spc="43" dirty="0">
                <a:latin typeface="Tahoma"/>
                <a:cs typeface="Tahoma"/>
              </a:rPr>
              <a:t> </a:t>
            </a:r>
            <a:r>
              <a:rPr sz="2761" b="1" dirty="0">
                <a:latin typeface="Tahoma"/>
                <a:cs typeface="Tahoma"/>
              </a:rPr>
              <a:t>by</a:t>
            </a:r>
            <a:r>
              <a:rPr sz="2761" b="1" spc="35" dirty="0">
                <a:latin typeface="Tahoma"/>
                <a:cs typeface="Tahoma"/>
              </a:rPr>
              <a:t> </a:t>
            </a:r>
            <a:r>
              <a:rPr sz="2761" b="1" dirty="0">
                <a:latin typeface="Tahoma"/>
                <a:cs typeface="Tahoma"/>
              </a:rPr>
              <a:t>peers</a:t>
            </a:r>
            <a:r>
              <a:rPr sz="2761" b="1" spc="26" dirty="0">
                <a:latin typeface="Tahoma"/>
                <a:cs typeface="Tahoma"/>
              </a:rPr>
              <a:t> </a:t>
            </a:r>
            <a:r>
              <a:rPr sz="2761" b="1" dirty="0">
                <a:latin typeface="Tahoma"/>
                <a:cs typeface="Tahoma"/>
              </a:rPr>
              <a:t>or</a:t>
            </a:r>
            <a:r>
              <a:rPr sz="2761" b="1" spc="17" dirty="0">
                <a:latin typeface="Tahoma"/>
                <a:cs typeface="Tahoma"/>
              </a:rPr>
              <a:t> </a:t>
            </a:r>
            <a:r>
              <a:rPr sz="2761" b="1" dirty="0">
                <a:latin typeface="Tahoma"/>
                <a:cs typeface="Tahoma"/>
              </a:rPr>
              <a:t>assigned</a:t>
            </a:r>
            <a:r>
              <a:rPr sz="2761" b="1" spc="43" dirty="0">
                <a:latin typeface="Tahoma"/>
                <a:cs typeface="Tahoma"/>
              </a:rPr>
              <a:t> </a:t>
            </a:r>
            <a:r>
              <a:rPr sz="2761" b="1" dirty="0">
                <a:latin typeface="Tahoma"/>
                <a:cs typeface="Tahoma"/>
              </a:rPr>
              <a:t>by</a:t>
            </a:r>
            <a:r>
              <a:rPr sz="2761" b="1" spc="35" dirty="0">
                <a:latin typeface="Tahoma"/>
                <a:cs typeface="Tahoma"/>
              </a:rPr>
              <a:t> </a:t>
            </a:r>
            <a:r>
              <a:rPr sz="2761" b="1" dirty="0">
                <a:latin typeface="Tahoma"/>
                <a:cs typeface="Tahoma"/>
              </a:rPr>
              <a:t>the</a:t>
            </a:r>
            <a:r>
              <a:rPr sz="2761" b="1" spc="43" dirty="0">
                <a:latin typeface="Tahoma"/>
                <a:cs typeface="Tahoma"/>
              </a:rPr>
              <a:t> </a:t>
            </a:r>
            <a:r>
              <a:rPr sz="2761" b="1" spc="-17" dirty="0">
                <a:latin typeface="Tahoma"/>
                <a:cs typeface="Tahoma"/>
              </a:rPr>
              <a:t>Scoutmaster</a:t>
            </a:r>
            <a:endParaRPr sz="2761" dirty="0">
              <a:latin typeface="Tahoma"/>
              <a:cs typeface="Tahoma"/>
            </a:endParaRPr>
          </a:p>
          <a:p>
            <a:pPr marL="21914" marR="8766">
              <a:lnSpc>
                <a:spcPct val="146200"/>
              </a:lnSpc>
            </a:pPr>
            <a:r>
              <a:rPr sz="2761" b="1" dirty="0">
                <a:latin typeface="Tahoma"/>
                <a:cs typeface="Tahoma"/>
              </a:rPr>
              <a:t>6</a:t>
            </a:r>
            <a:r>
              <a:rPr sz="2761" b="1" spc="52" dirty="0">
                <a:latin typeface="Tahoma"/>
                <a:cs typeface="Tahoma"/>
              </a:rPr>
              <a:t> </a:t>
            </a:r>
            <a:r>
              <a:rPr sz="2761" b="1" dirty="0">
                <a:latin typeface="Tahoma"/>
                <a:cs typeface="Tahoma"/>
              </a:rPr>
              <a:t>Months</a:t>
            </a:r>
            <a:r>
              <a:rPr sz="2761" b="1" spc="35" dirty="0">
                <a:latin typeface="Tahoma"/>
                <a:cs typeface="Tahoma"/>
              </a:rPr>
              <a:t> </a:t>
            </a:r>
            <a:r>
              <a:rPr sz="2761" b="1" dirty="0">
                <a:latin typeface="Tahoma"/>
                <a:cs typeface="Tahoma"/>
              </a:rPr>
              <a:t>is</a:t>
            </a:r>
            <a:r>
              <a:rPr sz="2761" b="1" spc="35" dirty="0">
                <a:latin typeface="Tahoma"/>
                <a:cs typeface="Tahoma"/>
              </a:rPr>
              <a:t> </a:t>
            </a:r>
            <a:r>
              <a:rPr sz="2761" b="1" dirty="0">
                <a:latin typeface="Tahoma"/>
                <a:cs typeface="Tahoma"/>
              </a:rPr>
              <a:t>the</a:t>
            </a:r>
            <a:r>
              <a:rPr sz="2761" b="1" spc="60" dirty="0">
                <a:latin typeface="Tahoma"/>
                <a:cs typeface="Tahoma"/>
              </a:rPr>
              <a:t> </a:t>
            </a:r>
            <a:r>
              <a:rPr sz="2761" b="1" dirty="0">
                <a:latin typeface="Tahoma"/>
                <a:cs typeface="Tahoma"/>
              </a:rPr>
              <a:t>MINIMUM,</a:t>
            </a:r>
            <a:r>
              <a:rPr sz="2761" b="1" spc="35" dirty="0">
                <a:latin typeface="Tahoma"/>
                <a:cs typeface="Tahoma"/>
              </a:rPr>
              <a:t> </a:t>
            </a:r>
            <a:r>
              <a:rPr sz="2761" b="1" dirty="0">
                <a:latin typeface="Tahoma"/>
                <a:cs typeface="Tahoma"/>
              </a:rPr>
              <a:t>more</a:t>
            </a:r>
            <a:r>
              <a:rPr sz="2761" b="1" spc="52" dirty="0">
                <a:latin typeface="Tahoma"/>
                <a:cs typeface="Tahoma"/>
              </a:rPr>
              <a:t> </a:t>
            </a:r>
            <a:r>
              <a:rPr sz="2761" b="1" dirty="0">
                <a:latin typeface="Tahoma"/>
                <a:cs typeface="Tahoma"/>
              </a:rPr>
              <a:t>than</a:t>
            </a:r>
            <a:r>
              <a:rPr sz="2761" b="1" spc="52" dirty="0">
                <a:latin typeface="Tahoma"/>
                <a:cs typeface="Tahoma"/>
              </a:rPr>
              <a:t> </a:t>
            </a:r>
            <a:r>
              <a:rPr sz="2761" b="1" dirty="0">
                <a:latin typeface="Tahoma"/>
                <a:cs typeface="Tahoma"/>
              </a:rPr>
              <a:t>one</a:t>
            </a:r>
            <a:r>
              <a:rPr sz="2761" b="1" spc="52" dirty="0">
                <a:latin typeface="Tahoma"/>
                <a:cs typeface="Tahoma"/>
              </a:rPr>
              <a:t> </a:t>
            </a:r>
            <a:r>
              <a:rPr sz="2761" b="1" dirty="0">
                <a:latin typeface="Tahoma"/>
                <a:cs typeface="Tahoma"/>
              </a:rPr>
              <a:t>position</a:t>
            </a:r>
            <a:r>
              <a:rPr sz="2761" b="1" spc="43" dirty="0">
                <a:latin typeface="Tahoma"/>
                <a:cs typeface="Tahoma"/>
              </a:rPr>
              <a:t> </a:t>
            </a:r>
            <a:r>
              <a:rPr sz="2761" b="1" dirty="0">
                <a:latin typeface="Tahoma"/>
                <a:cs typeface="Tahoma"/>
              </a:rPr>
              <a:t>may</a:t>
            </a:r>
            <a:r>
              <a:rPr sz="2761" b="1" spc="52" dirty="0">
                <a:latin typeface="Tahoma"/>
                <a:cs typeface="Tahoma"/>
              </a:rPr>
              <a:t> </a:t>
            </a:r>
            <a:r>
              <a:rPr sz="2761" b="1" dirty="0">
                <a:latin typeface="Tahoma"/>
                <a:cs typeface="Tahoma"/>
              </a:rPr>
              <a:t>be</a:t>
            </a:r>
            <a:r>
              <a:rPr sz="2761" b="1" spc="52" dirty="0">
                <a:latin typeface="Tahoma"/>
                <a:cs typeface="Tahoma"/>
              </a:rPr>
              <a:t> </a:t>
            </a:r>
            <a:r>
              <a:rPr sz="2761" b="1" spc="-35" dirty="0">
                <a:latin typeface="Tahoma"/>
                <a:cs typeface="Tahoma"/>
              </a:rPr>
              <a:t>held </a:t>
            </a:r>
            <a:r>
              <a:rPr sz="2761" b="1" dirty="0">
                <a:latin typeface="Tahoma"/>
                <a:cs typeface="Tahoma"/>
              </a:rPr>
              <a:t>On</a:t>
            </a:r>
            <a:r>
              <a:rPr sz="2761" b="1" spc="17" dirty="0">
                <a:latin typeface="Tahoma"/>
                <a:cs typeface="Tahoma"/>
              </a:rPr>
              <a:t> </a:t>
            </a:r>
            <a:r>
              <a:rPr sz="2761" b="1" dirty="0">
                <a:latin typeface="Tahoma"/>
                <a:cs typeface="Tahoma"/>
              </a:rPr>
              <a:t>the</a:t>
            </a:r>
            <a:r>
              <a:rPr sz="2761" b="1" spc="26" dirty="0">
                <a:latin typeface="Tahoma"/>
                <a:cs typeface="Tahoma"/>
              </a:rPr>
              <a:t> </a:t>
            </a:r>
            <a:r>
              <a:rPr sz="2761" b="1" dirty="0">
                <a:latin typeface="Tahoma"/>
                <a:cs typeface="Tahoma"/>
              </a:rPr>
              <a:t>Eagle</a:t>
            </a:r>
            <a:r>
              <a:rPr sz="2761" b="1" spc="35" dirty="0">
                <a:latin typeface="Tahoma"/>
                <a:cs typeface="Tahoma"/>
              </a:rPr>
              <a:t> </a:t>
            </a:r>
            <a:r>
              <a:rPr sz="2761" b="1" dirty="0">
                <a:latin typeface="Tahoma"/>
                <a:cs typeface="Tahoma"/>
              </a:rPr>
              <a:t>Application</a:t>
            </a:r>
            <a:r>
              <a:rPr sz="2761" b="1" spc="17" dirty="0">
                <a:latin typeface="Tahoma"/>
                <a:cs typeface="Tahoma"/>
              </a:rPr>
              <a:t> </a:t>
            </a:r>
            <a:r>
              <a:rPr sz="2761" b="1" dirty="0">
                <a:latin typeface="Tahoma"/>
                <a:cs typeface="Tahoma"/>
              </a:rPr>
              <a:t>list</a:t>
            </a:r>
            <a:r>
              <a:rPr sz="2761" b="1" spc="17" dirty="0">
                <a:latin typeface="Tahoma"/>
                <a:cs typeface="Tahoma"/>
              </a:rPr>
              <a:t> </a:t>
            </a:r>
            <a:r>
              <a:rPr sz="2761" b="1" dirty="0">
                <a:latin typeface="Tahoma"/>
                <a:cs typeface="Tahoma"/>
              </a:rPr>
              <a:t>only</a:t>
            </a:r>
            <a:r>
              <a:rPr sz="2761" b="1" spc="17" dirty="0">
                <a:latin typeface="Tahoma"/>
                <a:cs typeface="Tahoma"/>
              </a:rPr>
              <a:t> </a:t>
            </a:r>
            <a:r>
              <a:rPr sz="2761" b="1" dirty="0">
                <a:latin typeface="Tahoma"/>
                <a:cs typeface="Tahoma"/>
              </a:rPr>
              <a:t>positions</a:t>
            </a:r>
            <a:r>
              <a:rPr sz="2761" b="1" spc="9" dirty="0">
                <a:latin typeface="Tahoma"/>
                <a:cs typeface="Tahoma"/>
              </a:rPr>
              <a:t> </a:t>
            </a:r>
            <a:r>
              <a:rPr sz="2761" b="1" dirty="0">
                <a:latin typeface="Tahoma"/>
                <a:cs typeface="Tahoma"/>
              </a:rPr>
              <a:t>held</a:t>
            </a:r>
            <a:r>
              <a:rPr sz="2761" b="1" spc="35" dirty="0">
                <a:latin typeface="Tahoma"/>
                <a:cs typeface="Tahoma"/>
              </a:rPr>
              <a:t> </a:t>
            </a:r>
            <a:r>
              <a:rPr sz="2761" b="1" dirty="0">
                <a:latin typeface="Tahoma"/>
                <a:cs typeface="Tahoma"/>
              </a:rPr>
              <a:t>while</a:t>
            </a:r>
            <a:r>
              <a:rPr sz="2761" b="1" spc="26" dirty="0">
                <a:latin typeface="Tahoma"/>
                <a:cs typeface="Tahoma"/>
              </a:rPr>
              <a:t> </a:t>
            </a:r>
            <a:r>
              <a:rPr sz="2761" b="1" dirty="0">
                <a:latin typeface="Tahoma"/>
                <a:cs typeface="Tahoma"/>
              </a:rPr>
              <a:t>a</a:t>
            </a:r>
            <a:r>
              <a:rPr sz="2761" b="1" spc="35" dirty="0">
                <a:latin typeface="Tahoma"/>
                <a:cs typeface="Tahoma"/>
              </a:rPr>
              <a:t> </a:t>
            </a:r>
            <a:r>
              <a:rPr sz="2761" b="1" dirty="0">
                <a:latin typeface="Tahoma"/>
                <a:cs typeface="Tahoma"/>
              </a:rPr>
              <a:t>Life</a:t>
            </a:r>
            <a:r>
              <a:rPr sz="2761" b="1" spc="26" dirty="0">
                <a:latin typeface="Tahoma"/>
                <a:cs typeface="Tahoma"/>
              </a:rPr>
              <a:t> </a:t>
            </a:r>
            <a:r>
              <a:rPr sz="2761" b="1" spc="-17" dirty="0">
                <a:latin typeface="Tahoma"/>
                <a:cs typeface="Tahoma"/>
              </a:rPr>
              <a:t>Scout</a:t>
            </a:r>
            <a:endParaRPr sz="2761" dirty="0">
              <a:latin typeface="Tahoma"/>
              <a:cs typeface="Tahoma"/>
            </a:endParaRPr>
          </a:p>
          <a:p>
            <a:pPr marL="21914" marR="346239">
              <a:lnSpc>
                <a:spcPct val="122500"/>
              </a:lnSpc>
              <a:spcBef>
                <a:spcPts val="673"/>
              </a:spcBef>
            </a:pPr>
            <a:r>
              <a:rPr sz="2847" b="1" i="1" u="heavy" dirty="0">
                <a:uFill>
                  <a:solidFill>
                    <a:srgbClr val="000000"/>
                  </a:solidFill>
                </a:uFill>
                <a:latin typeface="Tahoma"/>
                <a:cs typeface="Tahoma"/>
              </a:rPr>
              <a:t>Serve</a:t>
            </a:r>
            <a:r>
              <a:rPr sz="2847" b="1" i="1" u="heavy" spc="-26" dirty="0">
                <a:uFill>
                  <a:solidFill>
                    <a:srgbClr val="000000"/>
                  </a:solidFill>
                </a:uFill>
                <a:latin typeface="Tahoma"/>
                <a:cs typeface="Tahoma"/>
              </a:rPr>
              <a:t> </a:t>
            </a:r>
            <a:r>
              <a:rPr sz="2847" b="1" i="1" u="heavy" spc="-17" dirty="0">
                <a:uFill>
                  <a:solidFill>
                    <a:srgbClr val="000000"/>
                  </a:solidFill>
                </a:uFill>
                <a:latin typeface="Tahoma"/>
                <a:cs typeface="Tahoma"/>
              </a:rPr>
              <a:t>Actively</a:t>
            </a:r>
            <a:r>
              <a:rPr sz="2847" b="1" i="1" spc="-17" dirty="0">
                <a:latin typeface="Tahoma"/>
                <a:cs typeface="Tahoma"/>
              </a:rPr>
              <a:t> </a:t>
            </a:r>
            <a:r>
              <a:rPr sz="2761" b="1" dirty="0">
                <a:latin typeface="Tahoma"/>
                <a:cs typeface="Tahoma"/>
              </a:rPr>
              <a:t>means:</a:t>
            </a:r>
            <a:r>
              <a:rPr sz="2761" b="1" spc="-190" dirty="0">
                <a:latin typeface="Tahoma"/>
                <a:cs typeface="Tahoma"/>
              </a:rPr>
              <a:t> </a:t>
            </a:r>
            <a:r>
              <a:rPr sz="2761" b="1" u="heavy" spc="-500" dirty="0">
                <a:uFill>
                  <a:solidFill>
                    <a:srgbClr val="000000"/>
                  </a:solidFill>
                </a:uFill>
                <a:latin typeface="Tahoma"/>
                <a:cs typeface="Tahoma"/>
              </a:rPr>
              <a:t> </a:t>
            </a:r>
            <a:r>
              <a:rPr sz="2761" b="1" u="heavy" dirty="0">
                <a:uFill>
                  <a:solidFill>
                    <a:srgbClr val="000000"/>
                  </a:solidFill>
                </a:uFill>
                <a:latin typeface="Tahoma"/>
                <a:cs typeface="Tahoma"/>
              </a:rPr>
              <a:t>Must</a:t>
            </a:r>
            <a:r>
              <a:rPr sz="2761" b="1" u="heavy" spc="-9" dirty="0">
                <a:uFill>
                  <a:solidFill>
                    <a:srgbClr val="000000"/>
                  </a:solidFill>
                </a:uFill>
                <a:latin typeface="Tahoma"/>
                <a:cs typeface="Tahoma"/>
              </a:rPr>
              <a:t> </a:t>
            </a:r>
            <a:r>
              <a:rPr sz="2761" b="1" u="heavy" dirty="0">
                <a:uFill>
                  <a:solidFill>
                    <a:srgbClr val="000000"/>
                  </a:solidFill>
                </a:uFill>
                <a:latin typeface="Tahoma"/>
                <a:cs typeface="Tahoma"/>
              </a:rPr>
              <a:t>do</a:t>
            </a:r>
            <a:r>
              <a:rPr sz="2761" b="1" u="heavy" spc="9" dirty="0">
                <a:uFill>
                  <a:solidFill>
                    <a:srgbClr val="000000"/>
                  </a:solidFill>
                </a:uFill>
                <a:latin typeface="Tahoma"/>
                <a:cs typeface="Tahoma"/>
              </a:rPr>
              <a:t> </a:t>
            </a:r>
            <a:r>
              <a:rPr sz="2761" b="1" u="heavy" dirty="0">
                <a:uFill>
                  <a:solidFill>
                    <a:srgbClr val="000000"/>
                  </a:solidFill>
                </a:uFill>
                <a:latin typeface="Tahoma"/>
                <a:cs typeface="Tahoma"/>
              </a:rPr>
              <a:t>the</a:t>
            </a:r>
            <a:r>
              <a:rPr sz="2761" b="1" u="heavy" spc="17" dirty="0">
                <a:uFill>
                  <a:solidFill>
                    <a:srgbClr val="000000"/>
                  </a:solidFill>
                </a:uFill>
                <a:latin typeface="Tahoma"/>
                <a:cs typeface="Tahoma"/>
              </a:rPr>
              <a:t> </a:t>
            </a:r>
            <a:r>
              <a:rPr sz="2761" b="1" u="heavy" dirty="0">
                <a:uFill>
                  <a:solidFill>
                    <a:srgbClr val="000000"/>
                  </a:solidFill>
                </a:uFill>
                <a:latin typeface="Tahoma"/>
                <a:cs typeface="Tahoma"/>
              </a:rPr>
              <a:t>job</a:t>
            </a:r>
            <a:r>
              <a:rPr sz="2761" b="1" spc="9" dirty="0">
                <a:latin typeface="Tahoma"/>
                <a:cs typeface="Tahoma"/>
              </a:rPr>
              <a:t> </a:t>
            </a:r>
            <a:r>
              <a:rPr sz="2761" b="1" dirty="0">
                <a:latin typeface="Tahoma"/>
                <a:cs typeface="Tahoma"/>
              </a:rPr>
              <a:t>- Not</a:t>
            </a:r>
            <a:r>
              <a:rPr sz="2761" b="1" spc="-9" dirty="0">
                <a:latin typeface="Tahoma"/>
                <a:cs typeface="Tahoma"/>
              </a:rPr>
              <a:t> </a:t>
            </a:r>
            <a:r>
              <a:rPr sz="2761" b="1" dirty="0">
                <a:latin typeface="Tahoma"/>
                <a:cs typeface="Tahoma"/>
              </a:rPr>
              <a:t>just wear</a:t>
            </a:r>
            <a:r>
              <a:rPr sz="2761" b="1" spc="-9" dirty="0">
                <a:latin typeface="Tahoma"/>
                <a:cs typeface="Tahoma"/>
              </a:rPr>
              <a:t> </a:t>
            </a:r>
            <a:r>
              <a:rPr sz="2761" b="1" dirty="0">
                <a:latin typeface="Tahoma"/>
                <a:cs typeface="Tahoma"/>
              </a:rPr>
              <a:t>the</a:t>
            </a:r>
            <a:r>
              <a:rPr sz="2761" b="1" spc="9" dirty="0">
                <a:latin typeface="Tahoma"/>
                <a:cs typeface="Tahoma"/>
              </a:rPr>
              <a:t> </a:t>
            </a:r>
            <a:r>
              <a:rPr sz="2761" b="1" spc="-17" dirty="0">
                <a:latin typeface="Tahoma"/>
                <a:cs typeface="Tahoma"/>
              </a:rPr>
              <a:t>patch </a:t>
            </a:r>
            <a:r>
              <a:rPr sz="2761" b="1" dirty="0">
                <a:latin typeface="Tahoma"/>
                <a:cs typeface="Tahoma"/>
              </a:rPr>
              <a:t>Approved</a:t>
            </a:r>
            <a:r>
              <a:rPr sz="2761" b="1" spc="26" dirty="0">
                <a:latin typeface="Tahoma"/>
                <a:cs typeface="Tahoma"/>
              </a:rPr>
              <a:t> </a:t>
            </a:r>
            <a:r>
              <a:rPr sz="2761" b="1" dirty="0">
                <a:latin typeface="Tahoma"/>
                <a:cs typeface="Tahoma"/>
              </a:rPr>
              <a:t>troop</a:t>
            </a:r>
            <a:r>
              <a:rPr sz="2761" b="1" spc="26" dirty="0">
                <a:latin typeface="Tahoma"/>
                <a:cs typeface="Tahoma"/>
              </a:rPr>
              <a:t> </a:t>
            </a:r>
            <a:r>
              <a:rPr sz="2761" b="1" dirty="0">
                <a:latin typeface="Tahoma"/>
                <a:cs typeface="Tahoma"/>
              </a:rPr>
              <a:t>positions</a:t>
            </a:r>
            <a:r>
              <a:rPr sz="2761" b="1" spc="9" dirty="0">
                <a:latin typeface="Tahoma"/>
                <a:cs typeface="Tahoma"/>
              </a:rPr>
              <a:t> </a:t>
            </a:r>
            <a:r>
              <a:rPr sz="2761" b="1" dirty="0">
                <a:latin typeface="Tahoma"/>
                <a:cs typeface="Tahoma"/>
              </a:rPr>
              <a:t>are:</a:t>
            </a:r>
            <a:r>
              <a:rPr sz="2761" b="1" spc="17" dirty="0">
                <a:latin typeface="Tahoma"/>
                <a:cs typeface="Tahoma"/>
              </a:rPr>
              <a:t> </a:t>
            </a:r>
            <a:r>
              <a:rPr sz="1726" spc="-35" dirty="0">
                <a:solidFill>
                  <a:srgbClr val="FF0000"/>
                </a:solidFill>
                <a:latin typeface="Tahoma"/>
                <a:cs typeface="Tahoma"/>
              </a:rPr>
              <a:t>(Venturing</a:t>
            </a:r>
            <a:r>
              <a:rPr sz="1726" spc="-52" dirty="0">
                <a:solidFill>
                  <a:srgbClr val="FF0000"/>
                </a:solidFill>
                <a:latin typeface="Tahoma"/>
                <a:cs typeface="Tahoma"/>
              </a:rPr>
              <a:t> </a:t>
            </a:r>
            <a:r>
              <a:rPr sz="1726" spc="-17" dirty="0">
                <a:solidFill>
                  <a:srgbClr val="FF0000"/>
                </a:solidFill>
                <a:latin typeface="Tahoma"/>
                <a:cs typeface="Tahoma"/>
              </a:rPr>
              <a:t>Crew-</a:t>
            </a:r>
            <a:r>
              <a:rPr sz="1726" spc="-43" dirty="0">
                <a:solidFill>
                  <a:srgbClr val="FF0000"/>
                </a:solidFill>
                <a:latin typeface="Tahoma"/>
                <a:cs typeface="Tahoma"/>
              </a:rPr>
              <a:t> </a:t>
            </a:r>
            <a:r>
              <a:rPr sz="1726" spc="-17" dirty="0">
                <a:solidFill>
                  <a:srgbClr val="FF0000"/>
                </a:solidFill>
                <a:latin typeface="Tahoma"/>
                <a:cs typeface="Tahoma"/>
              </a:rPr>
              <a:t>Check</a:t>
            </a:r>
            <a:r>
              <a:rPr sz="1726" spc="-43" dirty="0">
                <a:solidFill>
                  <a:srgbClr val="FF0000"/>
                </a:solidFill>
                <a:latin typeface="Tahoma"/>
                <a:cs typeface="Tahoma"/>
              </a:rPr>
              <a:t> </a:t>
            </a:r>
            <a:r>
              <a:rPr sz="1726" spc="-17" dirty="0">
                <a:solidFill>
                  <a:srgbClr val="FF0000"/>
                </a:solidFill>
                <a:latin typeface="Tahoma"/>
                <a:cs typeface="Tahoma"/>
              </a:rPr>
              <a:t>latest</a:t>
            </a:r>
            <a:r>
              <a:rPr sz="1726" spc="-43" dirty="0">
                <a:solidFill>
                  <a:srgbClr val="FF0000"/>
                </a:solidFill>
                <a:latin typeface="Tahoma"/>
                <a:cs typeface="Tahoma"/>
              </a:rPr>
              <a:t> </a:t>
            </a:r>
            <a:r>
              <a:rPr sz="1726" spc="-17" dirty="0">
                <a:solidFill>
                  <a:srgbClr val="FF0000"/>
                </a:solidFill>
                <a:latin typeface="Tahoma"/>
                <a:cs typeface="Tahoma"/>
              </a:rPr>
              <a:t>Eagle</a:t>
            </a:r>
            <a:r>
              <a:rPr sz="1726" spc="-43" dirty="0">
                <a:solidFill>
                  <a:srgbClr val="FF0000"/>
                </a:solidFill>
                <a:latin typeface="Tahoma"/>
                <a:cs typeface="Tahoma"/>
              </a:rPr>
              <a:t> </a:t>
            </a:r>
            <a:r>
              <a:rPr sz="1726" spc="-17" dirty="0">
                <a:solidFill>
                  <a:srgbClr val="FF0000"/>
                </a:solidFill>
                <a:latin typeface="Tahoma"/>
                <a:cs typeface="Tahoma"/>
              </a:rPr>
              <a:t>Scout</a:t>
            </a:r>
            <a:r>
              <a:rPr sz="1726" spc="-43" dirty="0">
                <a:solidFill>
                  <a:srgbClr val="FF0000"/>
                </a:solidFill>
                <a:latin typeface="Tahoma"/>
                <a:cs typeface="Tahoma"/>
              </a:rPr>
              <a:t> </a:t>
            </a:r>
            <a:r>
              <a:rPr sz="1726" spc="-17" dirty="0">
                <a:solidFill>
                  <a:srgbClr val="FF0000"/>
                </a:solidFill>
                <a:latin typeface="Tahoma"/>
                <a:cs typeface="Tahoma"/>
              </a:rPr>
              <a:t>Application)</a:t>
            </a:r>
            <a:endParaRPr sz="1726" dirty="0">
              <a:latin typeface="Tahoma"/>
              <a:cs typeface="Tahoma"/>
            </a:endParaRPr>
          </a:p>
        </p:txBody>
      </p:sp>
      <p:pic>
        <p:nvPicPr>
          <p:cNvPr id="12" name="object 12"/>
          <p:cNvPicPr/>
          <p:nvPr/>
        </p:nvPicPr>
        <p:blipFill>
          <a:blip r:embed="rId3" cstate="print"/>
          <a:stretch>
            <a:fillRect/>
          </a:stretch>
        </p:blipFill>
        <p:spPr>
          <a:xfrm>
            <a:off x="648062" y="7772507"/>
            <a:ext cx="219136" cy="241051"/>
          </a:xfrm>
          <a:prstGeom prst="rect">
            <a:avLst/>
          </a:prstGeom>
        </p:spPr>
      </p:pic>
      <p:sp>
        <p:nvSpPr>
          <p:cNvPr id="13" name="object 13"/>
          <p:cNvSpPr txBox="1"/>
          <p:nvPr/>
        </p:nvSpPr>
        <p:spPr>
          <a:xfrm>
            <a:off x="1108725" y="7696200"/>
            <a:ext cx="11938596" cy="928861"/>
          </a:xfrm>
          <a:prstGeom prst="rect">
            <a:avLst/>
          </a:prstGeom>
        </p:spPr>
        <p:txBody>
          <a:bodyPr vert="horz" wrap="square" lIns="0" tIns="5478" rIns="0" bIns="0" rtlCol="0">
            <a:spAutoFit/>
          </a:bodyPr>
          <a:lstStyle/>
          <a:p>
            <a:pPr marL="21914" marR="8766">
              <a:lnSpc>
                <a:spcPts val="3606"/>
              </a:lnSpc>
              <a:spcBef>
                <a:spcPts val="43"/>
              </a:spcBef>
            </a:pPr>
            <a:r>
              <a:rPr sz="2761" b="1" dirty="0">
                <a:latin typeface="Tahoma"/>
                <a:cs typeface="Tahoma"/>
              </a:rPr>
              <a:t>The</a:t>
            </a:r>
            <a:r>
              <a:rPr sz="2761" b="1" spc="43" dirty="0">
                <a:latin typeface="Tahoma"/>
                <a:cs typeface="Tahoma"/>
              </a:rPr>
              <a:t> </a:t>
            </a:r>
            <a:r>
              <a:rPr sz="2761" b="1" dirty="0">
                <a:latin typeface="Tahoma"/>
                <a:cs typeface="Tahoma"/>
              </a:rPr>
              <a:t>Scoutmaster</a:t>
            </a:r>
            <a:r>
              <a:rPr sz="2761" b="1" spc="26" dirty="0">
                <a:latin typeface="Tahoma"/>
                <a:cs typeface="Tahoma"/>
              </a:rPr>
              <a:t> </a:t>
            </a:r>
            <a:r>
              <a:rPr sz="2761" b="1" dirty="0">
                <a:latin typeface="Tahoma"/>
                <a:cs typeface="Tahoma"/>
              </a:rPr>
              <a:t>may</a:t>
            </a:r>
            <a:r>
              <a:rPr sz="2761" b="1" spc="43" dirty="0">
                <a:latin typeface="Tahoma"/>
                <a:cs typeface="Tahoma"/>
              </a:rPr>
              <a:t> </a:t>
            </a:r>
            <a:r>
              <a:rPr sz="2761" b="1" dirty="0">
                <a:latin typeface="Tahoma"/>
                <a:cs typeface="Tahoma"/>
              </a:rPr>
              <a:t>assign</a:t>
            </a:r>
            <a:r>
              <a:rPr sz="2761" b="1" spc="35" dirty="0">
                <a:latin typeface="Tahoma"/>
                <a:cs typeface="Tahoma"/>
              </a:rPr>
              <a:t> </a:t>
            </a:r>
            <a:r>
              <a:rPr sz="2761" b="1" dirty="0">
                <a:latin typeface="Tahoma"/>
                <a:cs typeface="Tahoma"/>
              </a:rPr>
              <a:t>a</a:t>
            </a:r>
            <a:r>
              <a:rPr sz="2761" b="1" spc="52" dirty="0">
                <a:latin typeface="Tahoma"/>
                <a:cs typeface="Tahoma"/>
              </a:rPr>
              <a:t> </a:t>
            </a:r>
            <a:r>
              <a:rPr sz="2761" b="1" dirty="0">
                <a:latin typeface="Tahoma"/>
                <a:cs typeface="Tahoma"/>
              </a:rPr>
              <a:t>special</a:t>
            </a:r>
            <a:r>
              <a:rPr sz="2761" b="1" spc="26" dirty="0">
                <a:latin typeface="Tahoma"/>
                <a:cs typeface="Tahoma"/>
              </a:rPr>
              <a:t> </a:t>
            </a:r>
            <a:r>
              <a:rPr sz="2761" b="1" dirty="0">
                <a:latin typeface="Tahoma"/>
                <a:cs typeface="Tahoma"/>
              </a:rPr>
              <a:t>leadership</a:t>
            </a:r>
            <a:r>
              <a:rPr sz="2761" b="1" spc="60" dirty="0">
                <a:latin typeface="Tahoma"/>
                <a:cs typeface="Tahoma"/>
              </a:rPr>
              <a:t> </a:t>
            </a:r>
            <a:r>
              <a:rPr sz="2761" b="1" dirty="0">
                <a:latin typeface="Tahoma"/>
                <a:cs typeface="Tahoma"/>
              </a:rPr>
              <a:t>project</a:t>
            </a:r>
            <a:r>
              <a:rPr sz="2761" b="1" spc="26" dirty="0">
                <a:latin typeface="Tahoma"/>
                <a:cs typeface="Tahoma"/>
              </a:rPr>
              <a:t> </a:t>
            </a:r>
            <a:r>
              <a:rPr sz="2761" b="1" dirty="0">
                <a:latin typeface="Tahoma"/>
                <a:cs typeface="Tahoma"/>
              </a:rPr>
              <a:t>in</a:t>
            </a:r>
            <a:r>
              <a:rPr sz="2761" b="1" spc="35" dirty="0">
                <a:latin typeface="Tahoma"/>
                <a:cs typeface="Tahoma"/>
              </a:rPr>
              <a:t> </a:t>
            </a:r>
            <a:r>
              <a:rPr sz="2761" b="1" spc="-17" dirty="0">
                <a:latin typeface="Tahoma"/>
                <a:cs typeface="Tahoma"/>
              </a:rPr>
              <a:t>place </a:t>
            </a:r>
            <a:r>
              <a:rPr sz="2761" b="1" dirty="0">
                <a:latin typeface="Tahoma"/>
                <a:cs typeface="Tahoma"/>
              </a:rPr>
              <a:t>of</a:t>
            </a:r>
            <a:r>
              <a:rPr sz="2761" b="1" spc="-26" dirty="0">
                <a:latin typeface="Tahoma"/>
                <a:cs typeface="Tahoma"/>
              </a:rPr>
              <a:t> </a:t>
            </a:r>
            <a:r>
              <a:rPr sz="2761" b="1" dirty="0">
                <a:latin typeface="Tahoma"/>
                <a:cs typeface="Tahoma"/>
              </a:rPr>
              <a:t>a Position</a:t>
            </a:r>
            <a:r>
              <a:rPr sz="2761" b="1" spc="-17" dirty="0">
                <a:latin typeface="Tahoma"/>
                <a:cs typeface="Tahoma"/>
              </a:rPr>
              <a:t> </a:t>
            </a:r>
            <a:r>
              <a:rPr sz="2761" b="1" dirty="0">
                <a:latin typeface="Tahoma"/>
                <a:cs typeface="Tahoma"/>
              </a:rPr>
              <a:t>of</a:t>
            </a:r>
            <a:r>
              <a:rPr sz="2761" b="1" spc="-17" dirty="0">
                <a:latin typeface="Tahoma"/>
                <a:cs typeface="Tahoma"/>
              </a:rPr>
              <a:t> </a:t>
            </a:r>
            <a:r>
              <a:rPr sz="2761" b="1" dirty="0">
                <a:latin typeface="Tahoma"/>
                <a:cs typeface="Tahoma"/>
              </a:rPr>
              <a:t>Responsibility</a:t>
            </a:r>
            <a:r>
              <a:rPr sz="2761" b="1" spc="-9" dirty="0">
                <a:latin typeface="Tahoma"/>
                <a:cs typeface="Tahoma"/>
              </a:rPr>
              <a:t> </a:t>
            </a:r>
            <a:r>
              <a:rPr sz="2761" b="1" dirty="0">
                <a:latin typeface="Tahoma"/>
                <a:cs typeface="Tahoma"/>
              </a:rPr>
              <a:t>-</a:t>
            </a:r>
            <a:r>
              <a:rPr sz="2761" b="1" spc="-9" dirty="0">
                <a:latin typeface="Tahoma"/>
                <a:cs typeface="Tahoma"/>
              </a:rPr>
              <a:t> </a:t>
            </a:r>
            <a:r>
              <a:rPr sz="3106" b="1" dirty="0">
                <a:latin typeface="Tahoma"/>
                <a:cs typeface="Tahoma"/>
              </a:rPr>
              <a:t>for</a:t>
            </a:r>
            <a:r>
              <a:rPr sz="3106" b="1" spc="-60" dirty="0">
                <a:latin typeface="Tahoma"/>
                <a:cs typeface="Tahoma"/>
              </a:rPr>
              <a:t> </a:t>
            </a:r>
            <a:r>
              <a:rPr sz="3106" b="1" dirty="0">
                <a:latin typeface="Tahoma"/>
                <a:cs typeface="Tahoma"/>
              </a:rPr>
              <a:t>Star</a:t>
            </a:r>
            <a:r>
              <a:rPr sz="3106" b="1" spc="-60" dirty="0">
                <a:latin typeface="Tahoma"/>
                <a:cs typeface="Tahoma"/>
              </a:rPr>
              <a:t> </a:t>
            </a:r>
            <a:r>
              <a:rPr sz="3106" b="1" dirty="0">
                <a:latin typeface="Tahoma"/>
                <a:cs typeface="Tahoma"/>
              </a:rPr>
              <a:t>and</a:t>
            </a:r>
            <a:r>
              <a:rPr sz="3106" b="1" spc="-52" dirty="0">
                <a:latin typeface="Tahoma"/>
                <a:cs typeface="Tahoma"/>
              </a:rPr>
              <a:t> </a:t>
            </a:r>
            <a:r>
              <a:rPr sz="3106" b="1" dirty="0">
                <a:latin typeface="Tahoma"/>
                <a:cs typeface="Tahoma"/>
              </a:rPr>
              <a:t>Life,</a:t>
            </a:r>
            <a:r>
              <a:rPr sz="3106" b="1" spc="-52" dirty="0">
                <a:latin typeface="Tahoma"/>
                <a:cs typeface="Tahoma"/>
              </a:rPr>
              <a:t> </a:t>
            </a:r>
            <a:r>
              <a:rPr sz="3106" b="1" dirty="0">
                <a:latin typeface="Tahoma"/>
                <a:cs typeface="Tahoma"/>
              </a:rPr>
              <a:t>NOT</a:t>
            </a:r>
            <a:r>
              <a:rPr sz="3106" b="1" spc="-60" dirty="0">
                <a:latin typeface="Tahoma"/>
                <a:cs typeface="Tahoma"/>
              </a:rPr>
              <a:t> </a:t>
            </a:r>
            <a:r>
              <a:rPr sz="3106" b="1" dirty="0">
                <a:latin typeface="Tahoma"/>
                <a:cs typeface="Tahoma"/>
              </a:rPr>
              <a:t>for</a:t>
            </a:r>
            <a:r>
              <a:rPr sz="3106" b="1" spc="-52" dirty="0">
                <a:latin typeface="Tahoma"/>
                <a:cs typeface="Tahoma"/>
              </a:rPr>
              <a:t> </a:t>
            </a:r>
            <a:r>
              <a:rPr sz="3106" b="1" spc="-17" dirty="0">
                <a:latin typeface="Tahoma"/>
                <a:cs typeface="Tahoma"/>
              </a:rPr>
              <a:t>Eagle.</a:t>
            </a:r>
            <a:endParaRPr sz="3106" dirty="0">
              <a:latin typeface="Tahoma"/>
              <a:cs typeface="Tahoma"/>
            </a:endParaRPr>
          </a:p>
        </p:txBody>
      </p:sp>
      <p:sp>
        <p:nvSpPr>
          <p:cNvPr id="14" name="Slide Number Placeholder 13">
            <a:extLst>
              <a:ext uri="{FF2B5EF4-FFF2-40B4-BE49-F238E27FC236}">
                <a16:creationId xmlns:a16="http://schemas.microsoft.com/office/drawing/2014/main" id="{5DFA3A8C-0460-F815-1835-48D6E91732E3}"/>
              </a:ext>
            </a:extLst>
          </p:cNvPr>
          <p:cNvSpPr>
            <a:spLocks noGrp="1"/>
          </p:cNvSpPr>
          <p:nvPr>
            <p:ph type="sldNum" sz="quarter" idx="7"/>
          </p:nvPr>
        </p:nvSpPr>
        <p:spPr/>
        <p:txBody>
          <a:bodyPr/>
          <a:lstStyle/>
          <a:p>
            <a:fld id="{B6F15528-21DE-4FAA-801E-634DDDAF4B2B}"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531472" y="550909"/>
            <a:ext cx="8162424" cy="1535714"/>
          </a:xfrm>
          <a:prstGeom prst="rect">
            <a:avLst/>
          </a:prstGeom>
        </p:spPr>
      </p:pic>
      <p:sp>
        <p:nvSpPr>
          <p:cNvPr id="4" name="object 4"/>
          <p:cNvSpPr txBox="1">
            <a:spLocks noGrp="1"/>
          </p:cNvSpPr>
          <p:nvPr>
            <p:ph type="title"/>
          </p:nvPr>
        </p:nvSpPr>
        <p:spPr>
          <a:xfrm>
            <a:off x="2940047" y="727098"/>
            <a:ext cx="7299462" cy="871912"/>
          </a:xfrm>
          <a:prstGeom prst="rect">
            <a:avLst/>
          </a:prstGeom>
        </p:spPr>
        <p:txBody>
          <a:bodyPr vert="horz" wrap="square" lIns="0" tIns="21914" rIns="0" bIns="0" rtlCol="0">
            <a:spAutoFit/>
          </a:bodyPr>
          <a:lstStyle/>
          <a:p>
            <a:pPr marL="21914">
              <a:spcBef>
                <a:spcPts val="173"/>
              </a:spcBef>
              <a:tabLst>
                <a:tab pos="5422582" algn="l"/>
              </a:tabLst>
            </a:pPr>
            <a:r>
              <a:rPr sz="5522" u="none" spc="-17" dirty="0"/>
              <a:t>Requirement</a:t>
            </a:r>
            <a:r>
              <a:rPr sz="5522" u="none" spc="-302" dirty="0"/>
              <a:t> </a:t>
            </a:r>
            <a:r>
              <a:rPr sz="5522" u="none" spc="-43" dirty="0"/>
              <a:t>5.</a:t>
            </a:r>
            <a:r>
              <a:rPr sz="5522" u="none" dirty="0"/>
              <a:t>	</a:t>
            </a:r>
            <a:r>
              <a:rPr sz="5522" u="none" spc="-35" dirty="0"/>
              <a:t>ESSP</a:t>
            </a:r>
            <a:endParaRPr sz="5522"/>
          </a:p>
        </p:txBody>
      </p:sp>
      <p:pic>
        <p:nvPicPr>
          <p:cNvPr id="5" name="object 5"/>
          <p:cNvPicPr/>
          <p:nvPr/>
        </p:nvPicPr>
        <p:blipFill>
          <a:blip r:embed="rId3" cstate="print"/>
          <a:stretch>
            <a:fillRect/>
          </a:stretch>
        </p:blipFill>
        <p:spPr>
          <a:xfrm>
            <a:off x="594738" y="4587890"/>
            <a:ext cx="197222" cy="219137"/>
          </a:xfrm>
          <a:prstGeom prst="rect">
            <a:avLst/>
          </a:prstGeom>
        </p:spPr>
      </p:pic>
      <p:pic>
        <p:nvPicPr>
          <p:cNvPr id="6" name="object 6"/>
          <p:cNvPicPr/>
          <p:nvPr/>
        </p:nvPicPr>
        <p:blipFill>
          <a:blip r:embed="rId3" cstate="print"/>
          <a:stretch>
            <a:fillRect/>
          </a:stretch>
        </p:blipFill>
        <p:spPr>
          <a:xfrm>
            <a:off x="594738" y="5442526"/>
            <a:ext cx="197222" cy="219137"/>
          </a:xfrm>
          <a:prstGeom prst="rect">
            <a:avLst/>
          </a:prstGeom>
        </p:spPr>
      </p:pic>
      <p:pic>
        <p:nvPicPr>
          <p:cNvPr id="7" name="object 7"/>
          <p:cNvPicPr/>
          <p:nvPr/>
        </p:nvPicPr>
        <p:blipFill>
          <a:blip r:embed="rId3" cstate="print"/>
          <a:stretch>
            <a:fillRect/>
          </a:stretch>
        </p:blipFill>
        <p:spPr>
          <a:xfrm>
            <a:off x="594738" y="6012283"/>
            <a:ext cx="197222" cy="219137"/>
          </a:xfrm>
          <a:prstGeom prst="rect">
            <a:avLst/>
          </a:prstGeom>
        </p:spPr>
      </p:pic>
      <p:pic>
        <p:nvPicPr>
          <p:cNvPr id="8" name="object 8"/>
          <p:cNvPicPr/>
          <p:nvPr/>
        </p:nvPicPr>
        <p:blipFill>
          <a:blip r:embed="rId3" cstate="print"/>
          <a:stretch>
            <a:fillRect/>
          </a:stretch>
        </p:blipFill>
        <p:spPr>
          <a:xfrm>
            <a:off x="594738" y="6976487"/>
            <a:ext cx="197222" cy="219137"/>
          </a:xfrm>
          <a:prstGeom prst="rect">
            <a:avLst/>
          </a:prstGeom>
        </p:spPr>
      </p:pic>
      <p:pic>
        <p:nvPicPr>
          <p:cNvPr id="9" name="object 9"/>
          <p:cNvPicPr/>
          <p:nvPr/>
        </p:nvPicPr>
        <p:blipFill>
          <a:blip r:embed="rId3" cstate="print"/>
          <a:stretch>
            <a:fillRect/>
          </a:stretch>
        </p:blipFill>
        <p:spPr>
          <a:xfrm>
            <a:off x="594738" y="8685757"/>
            <a:ext cx="197222" cy="219137"/>
          </a:xfrm>
          <a:prstGeom prst="rect">
            <a:avLst/>
          </a:prstGeom>
        </p:spPr>
      </p:pic>
      <p:sp>
        <p:nvSpPr>
          <p:cNvPr id="10" name="object 10"/>
          <p:cNvSpPr txBox="1"/>
          <p:nvPr/>
        </p:nvSpPr>
        <p:spPr>
          <a:xfrm>
            <a:off x="732794" y="1608905"/>
            <a:ext cx="12139108" cy="7388375"/>
          </a:xfrm>
          <a:prstGeom prst="rect">
            <a:avLst/>
          </a:prstGeom>
        </p:spPr>
        <p:txBody>
          <a:bodyPr vert="horz" wrap="square" lIns="0" tIns="21914" rIns="0" bIns="0" rtlCol="0">
            <a:spAutoFit/>
          </a:bodyPr>
          <a:lstStyle/>
          <a:p>
            <a:pPr marL="2047849">
              <a:lnSpc>
                <a:spcPts val="2942"/>
              </a:lnSpc>
              <a:spcBef>
                <a:spcPts val="173"/>
              </a:spcBef>
            </a:pPr>
            <a:r>
              <a:rPr sz="2761" dirty="0">
                <a:solidFill>
                  <a:srgbClr val="0000FF"/>
                </a:solidFill>
                <a:latin typeface="Tahoma"/>
                <a:cs typeface="Tahoma"/>
              </a:rPr>
              <a:t>While</a:t>
            </a:r>
            <a:r>
              <a:rPr sz="2761" spc="43" dirty="0">
                <a:solidFill>
                  <a:srgbClr val="0000FF"/>
                </a:solidFill>
                <a:latin typeface="Tahoma"/>
                <a:cs typeface="Tahoma"/>
              </a:rPr>
              <a:t> </a:t>
            </a:r>
            <a:r>
              <a:rPr sz="2761" dirty="0">
                <a:solidFill>
                  <a:srgbClr val="0000FF"/>
                </a:solidFill>
                <a:latin typeface="Tahoma"/>
                <a:cs typeface="Tahoma"/>
              </a:rPr>
              <a:t>a</a:t>
            </a:r>
            <a:r>
              <a:rPr sz="2761" spc="43" dirty="0">
                <a:solidFill>
                  <a:srgbClr val="0000FF"/>
                </a:solidFill>
                <a:latin typeface="Tahoma"/>
                <a:cs typeface="Tahoma"/>
              </a:rPr>
              <a:t> </a:t>
            </a:r>
            <a:r>
              <a:rPr sz="2761" dirty="0">
                <a:solidFill>
                  <a:srgbClr val="0000FF"/>
                </a:solidFill>
                <a:latin typeface="Tahoma"/>
                <a:cs typeface="Tahoma"/>
              </a:rPr>
              <a:t>Life</a:t>
            </a:r>
            <a:r>
              <a:rPr sz="2761" spc="43" dirty="0">
                <a:solidFill>
                  <a:srgbClr val="0000FF"/>
                </a:solidFill>
                <a:latin typeface="Tahoma"/>
                <a:cs typeface="Tahoma"/>
              </a:rPr>
              <a:t> </a:t>
            </a:r>
            <a:r>
              <a:rPr sz="2761" dirty="0">
                <a:solidFill>
                  <a:srgbClr val="0000FF"/>
                </a:solidFill>
                <a:latin typeface="Tahoma"/>
                <a:cs typeface="Tahoma"/>
              </a:rPr>
              <a:t>Scout,</a:t>
            </a:r>
            <a:r>
              <a:rPr sz="2761" spc="-17" dirty="0">
                <a:solidFill>
                  <a:srgbClr val="0000FF"/>
                </a:solidFill>
                <a:latin typeface="Tahoma"/>
                <a:cs typeface="Tahoma"/>
              </a:rPr>
              <a:t> </a:t>
            </a:r>
            <a:r>
              <a:rPr sz="2761" b="1" dirty="0">
                <a:solidFill>
                  <a:srgbClr val="0000FF"/>
                </a:solidFill>
                <a:latin typeface="Tahoma"/>
                <a:cs typeface="Tahoma"/>
              </a:rPr>
              <a:t>plan,</a:t>
            </a:r>
            <a:r>
              <a:rPr sz="2761" b="1" spc="43" dirty="0">
                <a:solidFill>
                  <a:srgbClr val="0000FF"/>
                </a:solidFill>
                <a:latin typeface="Tahoma"/>
                <a:cs typeface="Tahoma"/>
              </a:rPr>
              <a:t> </a:t>
            </a:r>
            <a:r>
              <a:rPr sz="2761" b="1" dirty="0">
                <a:solidFill>
                  <a:srgbClr val="0000FF"/>
                </a:solidFill>
                <a:latin typeface="Tahoma"/>
                <a:cs typeface="Tahoma"/>
              </a:rPr>
              <a:t>develop,</a:t>
            </a:r>
            <a:r>
              <a:rPr sz="2761" b="1" spc="43" dirty="0">
                <a:solidFill>
                  <a:srgbClr val="0000FF"/>
                </a:solidFill>
                <a:latin typeface="Tahoma"/>
                <a:cs typeface="Tahoma"/>
              </a:rPr>
              <a:t> </a:t>
            </a:r>
            <a:r>
              <a:rPr sz="2761" b="1" dirty="0">
                <a:solidFill>
                  <a:srgbClr val="0000FF"/>
                </a:solidFill>
                <a:latin typeface="Tahoma"/>
                <a:cs typeface="Tahoma"/>
              </a:rPr>
              <a:t>and</a:t>
            </a:r>
            <a:r>
              <a:rPr sz="2761" b="1" spc="60" dirty="0">
                <a:solidFill>
                  <a:srgbClr val="0000FF"/>
                </a:solidFill>
                <a:latin typeface="Tahoma"/>
                <a:cs typeface="Tahoma"/>
              </a:rPr>
              <a:t> </a:t>
            </a:r>
            <a:r>
              <a:rPr sz="2761" b="1" dirty="0">
                <a:solidFill>
                  <a:srgbClr val="0000FF"/>
                </a:solidFill>
                <a:latin typeface="Tahoma"/>
                <a:cs typeface="Tahoma"/>
              </a:rPr>
              <a:t>give</a:t>
            </a:r>
            <a:r>
              <a:rPr sz="2761" b="1" spc="52" dirty="0">
                <a:solidFill>
                  <a:srgbClr val="0000FF"/>
                </a:solidFill>
                <a:latin typeface="Tahoma"/>
                <a:cs typeface="Tahoma"/>
              </a:rPr>
              <a:t> </a:t>
            </a:r>
            <a:r>
              <a:rPr sz="2761" b="1" dirty="0">
                <a:solidFill>
                  <a:srgbClr val="0000FF"/>
                </a:solidFill>
                <a:latin typeface="Tahoma"/>
                <a:cs typeface="Tahoma"/>
              </a:rPr>
              <a:t>leadership</a:t>
            </a:r>
            <a:r>
              <a:rPr sz="2761" b="1" spc="60" dirty="0">
                <a:solidFill>
                  <a:srgbClr val="0000FF"/>
                </a:solidFill>
                <a:latin typeface="Tahoma"/>
                <a:cs typeface="Tahoma"/>
              </a:rPr>
              <a:t> </a:t>
            </a:r>
            <a:r>
              <a:rPr sz="2761" b="1" spc="-43" dirty="0">
                <a:solidFill>
                  <a:srgbClr val="0000FF"/>
                </a:solidFill>
                <a:latin typeface="Tahoma"/>
                <a:cs typeface="Tahoma"/>
              </a:rPr>
              <a:t>to</a:t>
            </a:r>
            <a:endParaRPr sz="2761" dirty="0">
              <a:latin typeface="Tahoma"/>
              <a:cs typeface="Tahoma"/>
            </a:endParaRPr>
          </a:p>
          <a:p>
            <a:pPr marL="2047849" marR="8766">
              <a:lnSpc>
                <a:spcPct val="75600"/>
              </a:lnSpc>
              <a:spcBef>
                <a:spcPts val="431"/>
              </a:spcBef>
            </a:pPr>
            <a:r>
              <a:rPr sz="2761" b="1" dirty="0">
                <a:solidFill>
                  <a:srgbClr val="0000FF"/>
                </a:solidFill>
                <a:latin typeface="Tahoma"/>
                <a:cs typeface="Tahoma"/>
              </a:rPr>
              <a:t>others</a:t>
            </a:r>
            <a:r>
              <a:rPr sz="2761" b="1" spc="26" dirty="0">
                <a:solidFill>
                  <a:srgbClr val="0000FF"/>
                </a:solidFill>
                <a:latin typeface="Tahoma"/>
                <a:cs typeface="Tahoma"/>
              </a:rPr>
              <a:t> </a:t>
            </a:r>
            <a:r>
              <a:rPr sz="2761" b="1" dirty="0">
                <a:solidFill>
                  <a:srgbClr val="0000FF"/>
                </a:solidFill>
                <a:latin typeface="Tahoma"/>
                <a:cs typeface="Tahoma"/>
              </a:rPr>
              <a:t>in</a:t>
            </a:r>
            <a:r>
              <a:rPr sz="2761" b="1" spc="35" dirty="0">
                <a:solidFill>
                  <a:srgbClr val="0000FF"/>
                </a:solidFill>
                <a:latin typeface="Tahoma"/>
                <a:cs typeface="Tahoma"/>
              </a:rPr>
              <a:t> </a:t>
            </a:r>
            <a:r>
              <a:rPr sz="2761" b="1" dirty="0">
                <a:solidFill>
                  <a:srgbClr val="0000FF"/>
                </a:solidFill>
                <a:latin typeface="Tahoma"/>
                <a:cs typeface="Tahoma"/>
              </a:rPr>
              <a:t>a</a:t>
            </a:r>
            <a:r>
              <a:rPr sz="2761" b="1" spc="43" dirty="0">
                <a:solidFill>
                  <a:srgbClr val="0000FF"/>
                </a:solidFill>
                <a:latin typeface="Tahoma"/>
                <a:cs typeface="Tahoma"/>
              </a:rPr>
              <a:t> </a:t>
            </a:r>
            <a:r>
              <a:rPr sz="2761" b="1" dirty="0">
                <a:solidFill>
                  <a:srgbClr val="0000FF"/>
                </a:solidFill>
                <a:latin typeface="Tahoma"/>
                <a:cs typeface="Tahoma"/>
              </a:rPr>
              <a:t>service</a:t>
            </a:r>
            <a:r>
              <a:rPr sz="2761" b="1" spc="52" dirty="0">
                <a:solidFill>
                  <a:srgbClr val="0000FF"/>
                </a:solidFill>
                <a:latin typeface="Tahoma"/>
                <a:cs typeface="Tahoma"/>
              </a:rPr>
              <a:t> </a:t>
            </a:r>
            <a:r>
              <a:rPr sz="2761" b="1" dirty="0">
                <a:solidFill>
                  <a:srgbClr val="0000FF"/>
                </a:solidFill>
                <a:latin typeface="Tahoma"/>
                <a:cs typeface="Tahoma"/>
              </a:rPr>
              <a:t>project</a:t>
            </a:r>
            <a:r>
              <a:rPr sz="2761" b="1" spc="26" dirty="0">
                <a:solidFill>
                  <a:srgbClr val="0000FF"/>
                </a:solidFill>
                <a:latin typeface="Tahoma"/>
                <a:cs typeface="Tahoma"/>
              </a:rPr>
              <a:t> </a:t>
            </a:r>
            <a:r>
              <a:rPr sz="2761" dirty="0">
                <a:solidFill>
                  <a:srgbClr val="0000FF"/>
                </a:solidFill>
                <a:latin typeface="Tahoma"/>
                <a:cs typeface="Tahoma"/>
              </a:rPr>
              <a:t>helpful</a:t>
            </a:r>
            <a:r>
              <a:rPr sz="2761" spc="35" dirty="0">
                <a:solidFill>
                  <a:srgbClr val="0000FF"/>
                </a:solidFill>
                <a:latin typeface="Tahoma"/>
                <a:cs typeface="Tahoma"/>
              </a:rPr>
              <a:t> </a:t>
            </a:r>
            <a:r>
              <a:rPr sz="2761" dirty="0">
                <a:solidFill>
                  <a:srgbClr val="0000FF"/>
                </a:solidFill>
                <a:latin typeface="Tahoma"/>
                <a:cs typeface="Tahoma"/>
              </a:rPr>
              <a:t>to</a:t>
            </a:r>
            <a:r>
              <a:rPr sz="2761" spc="43" dirty="0">
                <a:solidFill>
                  <a:srgbClr val="0000FF"/>
                </a:solidFill>
                <a:latin typeface="Tahoma"/>
                <a:cs typeface="Tahoma"/>
              </a:rPr>
              <a:t> </a:t>
            </a:r>
            <a:r>
              <a:rPr sz="2761" dirty="0">
                <a:solidFill>
                  <a:srgbClr val="0000FF"/>
                </a:solidFill>
                <a:latin typeface="Tahoma"/>
                <a:cs typeface="Tahoma"/>
              </a:rPr>
              <a:t>any</a:t>
            </a:r>
            <a:r>
              <a:rPr sz="2761" spc="52" dirty="0">
                <a:solidFill>
                  <a:srgbClr val="0000FF"/>
                </a:solidFill>
                <a:latin typeface="Tahoma"/>
                <a:cs typeface="Tahoma"/>
              </a:rPr>
              <a:t> </a:t>
            </a:r>
            <a:r>
              <a:rPr sz="2761" dirty="0">
                <a:solidFill>
                  <a:srgbClr val="0000FF"/>
                </a:solidFill>
                <a:latin typeface="Tahoma"/>
                <a:cs typeface="Tahoma"/>
              </a:rPr>
              <a:t>religious</a:t>
            </a:r>
            <a:r>
              <a:rPr sz="2761" spc="26" dirty="0">
                <a:solidFill>
                  <a:srgbClr val="0000FF"/>
                </a:solidFill>
                <a:latin typeface="Tahoma"/>
                <a:cs typeface="Tahoma"/>
              </a:rPr>
              <a:t> </a:t>
            </a:r>
            <a:r>
              <a:rPr sz="2761" spc="-17" dirty="0">
                <a:solidFill>
                  <a:srgbClr val="0000FF"/>
                </a:solidFill>
                <a:latin typeface="Tahoma"/>
                <a:cs typeface="Tahoma"/>
              </a:rPr>
              <a:t>institution, </a:t>
            </a:r>
            <a:r>
              <a:rPr sz="2761" dirty="0">
                <a:solidFill>
                  <a:srgbClr val="0000FF"/>
                </a:solidFill>
                <a:latin typeface="Tahoma"/>
                <a:cs typeface="Tahoma"/>
              </a:rPr>
              <a:t>any</a:t>
            </a:r>
            <a:r>
              <a:rPr sz="2761" spc="35" dirty="0">
                <a:solidFill>
                  <a:srgbClr val="0000FF"/>
                </a:solidFill>
                <a:latin typeface="Tahoma"/>
                <a:cs typeface="Tahoma"/>
              </a:rPr>
              <a:t> </a:t>
            </a:r>
            <a:r>
              <a:rPr sz="2761" dirty="0">
                <a:solidFill>
                  <a:srgbClr val="0000FF"/>
                </a:solidFill>
                <a:latin typeface="Tahoma"/>
                <a:cs typeface="Tahoma"/>
              </a:rPr>
              <a:t>school,</a:t>
            </a:r>
            <a:r>
              <a:rPr sz="2761" spc="9" dirty="0">
                <a:solidFill>
                  <a:srgbClr val="0000FF"/>
                </a:solidFill>
                <a:latin typeface="Tahoma"/>
                <a:cs typeface="Tahoma"/>
              </a:rPr>
              <a:t> </a:t>
            </a:r>
            <a:r>
              <a:rPr sz="2761" dirty="0">
                <a:solidFill>
                  <a:srgbClr val="0000FF"/>
                </a:solidFill>
                <a:latin typeface="Tahoma"/>
                <a:cs typeface="Tahoma"/>
              </a:rPr>
              <a:t>or</a:t>
            </a:r>
            <a:r>
              <a:rPr sz="2761" spc="26" dirty="0">
                <a:solidFill>
                  <a:srgbClr val="0000FF"/>
                </a:solidFill>
                <a:latin typeface="Tahoma"/>
                <a:cs typeface="Tahoma"/>
              </a:rPr>
              <a:t> </a:t>
            </a:r>
            <a:r>
              <a:rPr sz="2761" dirty="0">
                <a:solidFill>
                  <a:srgbClr val="0000FF"/>
                </a:solidFill>
                <a:latin typeface="Tahoma"/>
                <a:cs typeface="Tahoma"/>
              </a:rPr>
              <a:t>your</a:t>
            </a:r>
            <a:r>
              <a:rPr sz="2761" spc="26" dirty="0">
                <a:solidFill>
                  <a:srgbClr val="0000FF"/>
                </a:solidFill>
                <a:latin typeface="Tahoma"/>
                <a:cs typeface="Tahoma"/>
              </a:rPr>
              <a:t> </a:t>
            </a:r>
            <a:r>
              <a:rPr sz="2761" dirty="0">
                <a:solidFill>
                  <a:srgbClr val="0000FF"/>
                </a:solidFill>
                <a:latin typeface="Tahoma"/>
                <a:cs typeface="Tahoma"/>
              </a:rPr>
              <a:t>community.</a:t>
            </a:r>
            <a:r>
              <a:rPr sz="2761" spc="9" dirty="0">
                <a:solidFill>
                  <a:srgbClr val="0000FF"/>
                </a:solidFill>
                <a:latin typeface="Tahoma"/>
                <a:cs typeface="Tahoma"/>
              </a:rPr>
              <a:t> </a:t>
            </a:r>
            <a:r>
              <a:rPr sz="2761" dirty="0">
                <a:solidFill>
                  <a:srgbClr val="0000FF"/>
                </a:solidFill>
                <a:latin typeface="Tahoma"/>
                <a:cs typeface="Tahoma"/>
              </a:rPr>
              <a:t>(The</a:t>
            </a:r>
            <a:r>
              <a:rPr sz="2761" spc="26" dirty="0">
                <a:solidFill>
                  <a:srgbClr val="0000FF"/>
                </a:solidFill>
                <a:latin typeface="Tahoma"/>
                <a:cs typeface="Tahoma"/>
              </a:rPr>
              <a:t> </a:t>
            </a:r>
            <a:r>
              <a:rPr sz="2761" dirty="0">
                <a:solidFill>
                  <a:srgbClr val="0000FF"/>
                </a:solidFill>
                <a:latin typeface="Tahoma"/>
                <a:cs typeface="Tahoma"/>
              </a:rPr>
              <a:t>project</a:t>
            </a:r>
            <a:r>
              <a:rPr sz="2761" spc="26" dirty="0">
                <a:solidFill>
                  <a:srgbClr val="0000FF"/>
                </a:solidFill>
                <a:latin typeface="Tahoma"/>
                <a:cs typeface="Tahoma"/>
              </a:rPr>
              <a:t> </a:t>
            </a:r>
            <a:r>
              <a:rPr sz="2761" dirty="0">
                <a:solidFill>
                  <a:srgbClr val="0000FF"/>
                </a:solidFill>
                <a:latin typeface="Tahoma"/>
                <a:cs typeface="Tahoma"/>
              </a:rPr>
              <a:t>must</a:t>
            </a:r>
            <a:r>
              <a:rPr sz="2761" spc="26" dirty="0">
                <a:solidFill>
                  <a:srgbClr val="0000FF"/>
                </a:solidFill>
                <a:latin typeface="Tahoma"/>
                <a:cs typeface="Tahoma"/>
              </a:rPr>
              <a:t> </a:t>
            </a:r>
            <a:r>
              <a:rPr sz="2761" dirty="0">
                <a:solidFill>
                  <a:srgbClr val="0000FF"/>
                </a:solidFill>
                <a:latin typeface="Tahoma"/>
                <a:cs typeface="Tahoma"/>
              </a:rPr>
              <a:t>benefit</a:t>
            </a:r>
            <a:r>
              <a:rPr sz="2761" spc="26" dirty="0">
                <a:solidFill>
                  <a:srgbClr val="0000FF"/>
                </a:solidFill>
                <a:latin typeface="Tahoma"/>
                <a:cs typeface="Tahoma"/>
              </a:rPr>
              <a:t> </a:t>
            </a:r>
            <a:r>
              <a:rPr sz="2761" spc="-43" dirty="0">
                <a:solidFill>
                  <a:srgbClr val="0000FF"/>
                </a:solidFill>
                <a:latin typeface="Tahoma"/>
                <a:cs typeface="Tahoma"/>
              </a:rPr>
              <a:t>an </a:t>
            </a:r>
            <a:r>
              <a:rPr sz="2761" dirty="0">
                <a:solidFill>
                  <a:srgbClr val="0000FF"/>
                </a:solidFill>
                <a:latin typeface="Tahoma"/>
                <a:cs typeface="Tahoma"/>
              </a:rPr>
              <a:t>organization</a:t>
            </a:r>
            <a:r>
              <a:rPr sz="2761" spc="26" dirty="0">
                <a:solidFill>
                  <a:srgbClr val="0000FF"/>
                </a:solidFill>
                <a:latin typeface="Tahoma"/>
                <a:cs typeface="Tahoma"/>
              </a:rPr>
              <a:t> </a:t>
            </a:r>
            <a:r>
              <a:rPr sz="2761" dirty="0">
                <a:solidFill>
                  <a:srgbClr val="0000FF"/>
                </a:solidFill>
                <a:latin typeface="Tahoma"/>
                <a:cs typeface="Tahoma"/>
              </a:rPr>
              <a:t>other</a:t>
            </a:r>
            <a:r>
              <a:rPr sz="2761" spc="26" dirty="0">
                <a:solidFill>
                  <a:srgbClr val="0000FF"/>
                </a:solidFill>
                <a:latin typeface="Tahoma"/>
                <a:cs typeface="Tahoma"/>
              </a:rPr>
              <a:t> </a:t>
            </a:r>
            <a:r>
              <a:rPr sz="2761" dirty="0">
                <a:solidFill>
                  <a:srgbClr val="0000FF"/>
                </a:solidFill>
                <a:latin typeface="Tahoma"/>
                <a:cs typeface="Tahoma"/>
              </a:rPr>
              <a:t>than</a:t>
            </a:r>
            <a:r>
              <a:rPr sz="2761" spc="26" dirty="0">
                <a:solidFill>
                  <a:srgbClr val="0000FF"/>
                </a:solidFill>
                <a:latin typeface="Tahoma"/>
                <a:cs typeface="Tahoma"/>
              </a:rPr>
              <a:t> </a:t>
            </a:r>
            <a:r>
              <a:rPr sz="2761" dirty="0">
                <a:solidFill>
                  <a:srgbClr val="0000FF"/>
                </a:solidFill>
                <a:latin typeface="Tahoma"/>
                <a:cs typeface="Tahoma"/>
              </a:rPr>
              <a:t>the</a:t>
            </a:r>
            <a:r>
              <a:rPr sz="2761" spc="26" dirty="0">
                <a:solidFill>
                  <a:srgbClr val="0000FF"/>
                </a:solidFill>
                <a:latin typeface="Tahoma"/>
                <a:cs typeface="Tahoma"/>
              </a:rPr>
              <a:t> </a:t>
            </a:r>
            <a:r>
              <a:rPr sz="2761" dirty="0">
                <a:solidFill>
                  <a:srgbClr val="0000FF"/>
                </a:solidFill>
                <a:latin typeface="Tahoma"/>
                <a:cs typeface="Tahoma"/>
              </a:rPr>
              <a:t>BSA.)</a:t>
            </a:r>
            <a:r>
              <a:rPr sz="2761" spc="17" dirty="0">
                <a:solidFill>
                  <a:srgbClr val="0000FF"/>
                </a:solidFill>
                <a:latin typeface="Tahoma"/>
                <a:cs typeface="Tahoma"/>
              </a:rPr>
              <a:t> </a:t>
            </a:r>
            <a:r>
              <a:rPr sz="2761" dirty="0">
                <a:solidFill>
                  <a:srgbClr val="0000FF"/>
                </a:solidFill>
                <a:latin typeface="Tahoma"/>
                <a:cs typeface="Tahoma"/>
              </a:rPr>
              <a:t>A</a:t>
            </a:r>
            <a:r>
              <a:rPr sz="2761" spc="43" dirty="0">
                <a:solidFill>
                  <a:srgbClr val="0000FF"/>
                </a:solidFill>
                <a:latin typeface="Tahoma"/>
                <a:cs typeface="Tahoma"/>
              </a:rPr>
              <a:t> </a:t>
            </a:r>
            <a:r>
              <a:rPr sz="2761" dirty="0">
                <a:solidFill>
                  <a:srgbClr val="0000FF"/>
                </a:solidFill>
                <a:latin typeface="Tahoma"/>
                <a:cs typeface="Tahoma"/>
              </a:rPr>
              <a:t>project</a:t>
            </a:r>
            <a:r>
              <a:rPr sz="2761" spc="26" dirty="0">
                <a:solidFill>
                  <a:srgbClr val="0000FF"/>
                </a:solidFill>
                <a:latin typeface="Tahoma"/>
                <a:cs typeface="Tahoma"/>
              </a:rPr>
              <a:t> </a:t>
            </a:r>
            <a:r>
              <a:rPr sz="2761" dirty="0">
                <a:solidFill>
                  <a:srgbClr val="0000FF"/>
                </a:solidFill>
                <a:latin typeface="Tahoma"/>
                <a:cs typeface="Tahoma"/>
              </a:rPr>
              <a:t>proposal</a:t>
            </a:r>
            <a:r>
              <a:rPr sz="2761" spc="26" dirty="0">
                <a:solidFill>
                  <a:srgbClr val="0000FF"/>
                </a:solidFill>
                <a:latin typeface="Tahoma"/>
                <a:cs typeface="Tahoma"/>
              </a:rPr>
              <a:t> </a:t>
            </a:r>
            <a:r>
              <a:rPr sz="2761" spc="-35" dirty="0">
                <a:solidFill>
                  <a:srgbClr val="0000FF"/>
                </a:solidFill>
                <a:latin typeface="Tahoma"/>
                <a:cs typeface="Tahoma"/>
              </a:rPr>
              <a:t>must</a:t>
            </a:r>
            <a:endParaRPr sz="2761" dirty="0">
              <a:latin typeface="Tahoma"/>
              <a:cs typeface="Tahoma"/>
            </a:endParaRPr>
          </a:p>
          <a:p>
            <a:pPr marL="21914" marR="221330">
              <a:lnSpc>
                <a:spcPct val="86200"/>
              </a:lnSpc>
              <a:spcBef>
                <a:spcPts val="43"/>
              </a:spcBef>
            </a:pPr>
            <a:r>
              <a:rPr sz="2761" dirty="0">
                <a:solidFill>
                  <a:srgbClr val="0000FF"/>
                </a:solidFill>
                <a:latin typeface="Tahoma"/>
                <a:cs typeface="Tahoma"/>
              </a:rPr>
              <a:t>be</a:t>
            </a:r>
            <a:r>
              <a:rPr sz="2761" spc="26" dirty="0">
                <a:solidFill>
                  <a:srgbClr val="0000FF"/>
                </a:solidFill>
                <a:latin typeface="Tahoma"/>
                <a:cs typeface="Tahoma"/>
              </a:rPr>
              <a:t> </a:t>
            </a:r>
            <a:r>
              <a:rPr sz="2761" dirty="0">
                <a:solidFill>
                  <a:srgbClr val="0000FF"/>
                </a:solidFill>
                <a:latin typeface="Tahoma"/>
                <a:cs typeface="Tahoma"/>
              </a:rPr>
              <a:t>approved</a:t>
            </a:r>
            <a:r>
              <a:rPr sz="2761" spc="26" dirty="0">
                <a:solidFill>
                  <a:srgbClr val="0000FF"/>
                </a:solidFill>
                <a:latin typeface="Tahoma"/>
                <a:cs typeface="Tahoma"/>
              </a:rPr>
              <a:t> </a:t>
            </a:r>
            <a:r>
              <a:rPr sz="2761" dirty="0">
                <a:solidFill>
                  <a:srgbClr val="0000FF"/>
                </a:solidFill>
                <a:latin typeface="Tahoma"/>
                <a:cs typeface="Tahoma"/>
              </a:rPr>
              <a:t>by</a:t>
            </a:r>
            <a:r>
              <a:rPr sz="2761" spc="43" dirty="0">
                <a:solidFill>
                  <a:srgbClr val="0000FF"/>
                </a:solidFill>
                <a:latin typeface="Tahoma"/>
                <a:cs typeface="Tahoma"/>
              </a:rPr>
              <a:t> </a:t>
            </a:r>
            <a:r>
              <a:rPr sz="2761" dirty="0">
                <a:solidFill>
                  <a:srgbClr val="0000FF"/>
                </a:solidFill>
                <a:latin typeface="Tahoma"/>
                <a:cs typeface="Tahoma"/>
              </a:rPr>
              <a:t>the</a:t>
            </a:r>
            <a:r>
              <a:rPr sz="2761" spc="35" dirty="0">
                <a:solidFill>
                  <a:srgbClr val="0000FF"/>
                </a:solidFill>
                <a:latin typeface="Tahoma"/>
                <a:cs typeface="Tahoma"/>
              </a:rPr>
              <a:t> </a:t>
            </a:r>
            <a:r>
              <a:rPr sz="2761" dirty="0">
                <a:solidFill>
                  <a:srgbClr val="0000FF"/>
                </a:solidFill>
                <a:latin typeface="Tahoma"/>
                <a:cs typeface="Tahoma"/>
              </a:rPr>
              <a:t>organization</a:t>
            </a:r>
            <a:r>
              <a:rPr sz="2761" spc="35" dirty="0">
                <a:solidFill>
                  <a:srgbClr val="0000FF"/>
                </a:solidFill>
                <a:latin typeface="Tahoma"/>
                <a:cs typeface="Tahoma"/>
              </a:rPr>
              <a:t> </a:t>
            </a:r>
            <a:r>
              <a:rPr sz="2761" dirty="0">
                <a:solidFill>
                  <a:srgbClr val="0000FF"/>
                </a:solidFill>
                <a:latin typeface="Tahoma"/>
                <a:cs typeface="Tahoma"/>
              </a:rPr>
              <a:t>benefiting</a:t>
            </a:r>
            <a:r>
              <a:rPr sz="2761" spc="26" dirty="0">
                <a:solidFill>
                  <a:srgbClr val="0000FF"/>
                </a:solidFill>
                <a:latin typeface="Tahoma"/>
                <a:cs typeface="Tahoma"/>
              </a:rPr>
              <a:t> </a:t>
            </a:r>
            <a:r>
              <a:rPr sz="2761" dirty="0">
                <a:solidFill>
                  <a:srgbClr val="0000FF"/>
                </a:solidFill>
                <a:latin typeface="Tahoma"/>
                <a:cs typeface="Tahoma"/>
              </a:rPr>
              <a:t>from</a:t>
            </a:r>
            <a:r>
              <a:rPr sz="2761" spc="43" dirty="0">
                <a:solidFill>
                  <a:srgbClr val="0000FF"/>
                </a:solidFill>
                <a:latin typeface="Tahoma"/>
                <a:cs typeface="Tahoma"/>
              </a:rPr>
              <a:t> </a:t>
            </a:r>
            <a:r>
              <a:rPr sz="2761" dirty="0">
                <a:solidFill>
                  <a:srgbClr val="0000FF"/>
                </a:solidFill>
                <a:latin typeface="Tahoma"/>
                <a:cs typeface="Tahoma"/>
              </a:rPr>
              <a:t>the</a:t>
            </a:r>
            <a:r>
              <a:rPr sz="2761" spc="26" dirty="0">
                <a:solidFill>
                  <a:srgbClr val="0000FF"/>
                </a:solidFill>
                <a:latin typeface="Tahoma"/>
                <a:cs typeface="Tahoma"/>
              </a:rPr>
              <a:t> </a:t>
            </a:r>
            <a:r>
              <a:rPr sz="2761" dirty="0">
                <a:solidFill>
                  <a:srgbClr val="0000FF"/>
                </a:solidFill>
                <a:latin typeface="Tahoma"/>
                <a:cs typeface="Tahoma"/>
              </a:rPr>
              <a:t>effort,</a:t>
            </a:r>
            <a:r>
              <a:rPr sz="2761" spc="17" dirty="0">
                <a:solidFill>
                  <a:srgbClr val="0000FF"/>
                </a:solidFill>
                <a:latin typeface="Tahoma"/>
                <a:cs typeface="Tahoma"/>
              </a:rPr>
              <a:t> </a:t>
            </a:r>
            <a:r>
              <a:rPr sz="2761" dirty="0">
                <a:solidFill>
                  <a:srgbClr val="0000FF"/>
                </a:solidFill>
                <a:latin typeface="Tahoma"/>
                <a:cs typeface="Tahoma"/>
              </a:rPr>
              <a:t>your</a:t>
            </a:r>
            <a:r>
              <a:rPr sz="2761" spc="35" dirty="0">
                <a:solidFill>
                  <a:srgbClr val="0000FF"/>
                </a:solidFill>
                <a:latin typeface="Tahoma"/>
                <a:cs typeface="Tahoma"/>
              </a:rPr>
              <a:t> </a:t>
            </a:r>
            <a:r>
              <a:rPr sz="2761" dirty="0">
                <a:solidFill>
                  <a:srgbClr val="0000FF"/>
                </a:solidFill>
                <a:latin typeface="Tahoma"/>
                <a:cs typeface="Tahoma"/>
              </a:rPr>
              <a:t>unit</a:t>
            </a:r>
            <a:r>
              <a:rPr sz="2761" spc="35" dirty="0">
                <a:solidFill>
                  <a:srgbClr val="0000FF"/>
                </a:solidFill>
                <a:latin typeface="Tahoma"/>
                <a:cs typeface="Tahoma"/>
              </a:rPr>
              <a:t> </a:t>
            </a:r>
            <a:r>
              <a:rPr sz="2761" spc="-17" dirty="0">
                <a:solidFill>
                  <a:srgbClr val="0000FF"/>
                </a:solidFill>
                <a:latin typeface="Tahoma"/>
                <a:cs typeface="Tahoma"/>
              </a:rPr>
              <a:t>leader </a:t>
            </a:r>
            <a:r>
              <a:rPr sz="2761" dirty="0">
                <a:solidFill>
                  <a:srgbClr val="0000FF"/>
                </a:solidFill>
                <a:latin typeface="Tahoma"/>
                <a:cs typeface="Tahoma"/>
              </a:rPr>
              <a:t>and</a:t>
            </a:r>
            <a:r>
              <a:rPr sz="2761" spc="43" dirty="0">
                <a:solidFill>
                  <a:srgbClr val="0000FF"/>
                </a:solidFill>
                <a:latin typeface="Tahoma"/>
                <a:cs typeface="Tahoma"/>
              </a:rPr>
              <a:t> </a:t>
            </a:r>
            <a:r>
              <a:rPr sz="2761" dirty="0">
                <a:solidFill>
                  <a:srgbClr val="0000FF"/>
                </a:solidFill>
                <a:latin typeface="Tahoma"/>
                <a:cs typeface="Tahoma"/>
              </a:rPr>
              <a:t>unit</a:t>
            </a:r>
            <a:r>
              <a:rPr sz="2761" spc="52" dirty="0">
                <a:solidFill>
                  <a:srgbClr val="0000FF"/>
                </a:solidFill>
                <a:latin typeface="Tahoma"/>
                <a:cs typeface="Tahoma"/>
              </a:rPr>
              <a:t> </a:t>
            </a:r>
            <a:r>
              <a:rPr sz="2761" dirty="0">
                <a:solidFill>
                  <a:srgbClr val="0000FF"/>
                </a:solidFill>
                <a:latin typeface="Tahoma"/>
                <a:cs typeface="Tahoma"/>
              </a:rPr>
              <a:t>committee,</a:t>
            </a:r>
            <a:r>
              <a:rPr sz="2761" spc="35" dirty="0">
                <a:solidFill>
                  <a:srgbClr val="0000FF"/>
                </a:solidFill>
                <a:latin typeface="Tahoma"/>
                <a:cs typeface="Tahoma"/>
              </a:rPr>
              <a:t> </a:t>
            </a:r>
            <a:r>
              <a:rPr sz="2761" dirty="0">
                <a:solidFill>
                  <a:srgbClr val="0000FF"/>
                </a:solidFill>
                <a:latin typeface="Tahoma"/>
                <a:cs typeface="Tahoma"/>
              </a:rPr>
              <a:t>and</a:t>
            </a:r>
            <a:r>
              <a:rPr sz="2761" spc="43" dirty="0">
                <a:solidFill>
                  <a:srgbClr val="0000FF"/>
                </a:solidFill>
                <a:latin typeface="Tahoma"/>
                <a:cs typeface="Tahoma"/>
              </a:rPr>
              <a:t> </a:t>
            </a:r>
            <a:r>
              <a:rPr sz="2761" dirty="0">
                <a:solidFill>
                  <a:srgbClr val="0000FF"/>
                </a:solidFill>
                <a:latin typeface="Tahoma"/>
                <a:cs typeface="Tahoma"/>
              </a:rPr>
              <a:t>the</a:t>
            </a:r>
            <a:r>
              <a:rPr sz="2761" spc="60" dirty="0">
                <a:solidFill>
                  <a:srgbClr val="0000FF"/>
                </a:solidFill>
                <a:latin typeface="Tahoma"/>
                <a:cs typeface="Tahoma"/>
              </a:rPr>
              <a:t> </a:t>
            </a:r>
            <a:r>
              <a:rPr sz="2761" dirty="0">
                <a:solidFill>
                  <a:srgbClr val="0000FF"/>
                </a:solidFill>
                <a:latin typeface="Tahoma"/>
                <a:cs typeface="Tahoma"/>
              </a:rPr>
              <a:t>council</a:t>
            </a:r>
            <a:r>
              <a:rPr sz="2761" spc="52" dirty="0">
                <a:solidFill>
                  <a:srgbClr val="0000FF"/>
                </a:solidFill>
                <a:latin typeface="Tahoma"/>
                <a:cs typeface="Tahoma"/>
              </a:rPr>
              <a:t> </a:t>
            </a:r>
            <a:r>
              <a:rPr sz="2761" dirty="0">
                <a:solidFill>
                  <a:srgbClr val="0000FF"/>
                </a:solidFill>
                <a:latin typeface="Tahoma"/>
                <a:cs typeface="Tahoma"/>
              </a:rPr>
              <a:t>or</a:t>
            </a:r>
            <a:r>
              <a:rPr sz="2761" spc="52" dirty="0">
                <a:solidFill>
                  <a:srgbClr val="0000FF"/>
                </a:solidFill>
                <a:latin typeface="Tahoma"/>
                <a:cs typeface="Tahoma"/>
              </a:rPr>
              <a:t> </a:t>
            </a:r>
            <a:r>
              <a:rPr sz="2761" dirty="0">
                <a:solidFill>
                  <a:srgbClr val="0000FF"/>
                </a:solidFill>
                <a:latin typeface="Tahoma"/>
                <a:cs typeface="Tahoma"/>
              </a:rPr>
              <a:t>district</a:t>
            </a:r>
            <a:r>
              <a:rPr sz="2761" spc="52" dirty="0">
                <a:solidFill>
                  <a:srgbClr val="0000FF"/>
                </a:solidFill>
                <a:latin typeface="Tahoma"/>
                <a:cs typeface="Tahoma"/>
              </a:rPr>
              <a:t> </a:t>
            </a:r>
            <a:r>
              <a:rPr sz="2761" dirty="0">
                <a:solidFill>
                  <a:srgbClr val="0000FF"/>
                </a:solidFill>
                <a:latin typeface="Tahoma"/>
                <a:cs typeface="Tahoma"/>
              </a:rPr>
              <a:t>before</a:t>
            </a:r>
            <a:r>
              <a:rPr sz="2761" spc="60" dirty="0">
                <a:solidFill>
                  <a:srgbClr val="0000FF"/>
                </a:solidFill>
                <a:latin typeface="Tahoma"/>
                <a:cs typeface="Tahoma"/>
              </a:rPr>
              <a:t> </a:t>
            </a:r>
            <a:r>
              <a:rPr sz="2761" dirty="0">
                <a:solidFill>
                  <a:srgbClr val="0000FF"/>
                </a:solidFill>
                <a:latin typeface="Tahoma"/>
                <a:cs typeface="Tahoma"/>
              </a:rPr>
              <a:t>you</a:t>
            </a:r>
            <a:r>
              <a:rPr sz="2761" spc="52" dirty="0">
                <a:solidFill>
                  <a:srgbClr val="0000FF"/>
                </a:solidFill>
                <a:latin typeface="Tahoma"/>
                <a:cs typeface="Tahoma"/>
              </a:rPr>
              <a:t> </a:t>
            </a:r>
            <a:r>
              <a:rPr sz="2761" dirty="0">
                <a:solidFill>
                  <a:srgbClr val="0000FF"/>
                </a:solidFill>
                <a:latin typeface="Tahoma"/>
                <a:cs typeface="Tahoma"/>
              </a:rPr>
              <a:t>start.</a:t>
            </a:r>
            <a:r>
              <a:rPr sz="2761" spc="43" dirty="0">
                <a:solidFill>
                  <a:srgbClr val="0000FF"/>
                </a:solidFill>
                <a:latin typeface="Tahoma"/>
                <a:cs typeface="Tahoma"/>
              </a:rPr>
              <a:t> </a:t>
            </a:r>
            <a:r>
              <a:rPr sz="1898" dirty="0">
                <a:solidFill>
                  <a:srgbClr val="FF0000"/>
                </a:solidFill>
                <a:latin typeface="Tahoma"/>
                <a:cs typeface="Tahoma"/>
              </a:rPr>
              <a:t>You</a:t>
            </a:r>
            <a:r>
              <a:rPr sz="1898" spc="60" dirty="0">
                <a:solidFill>
                  <a:srgbClr val="FF0000"/>
                </a:solidFill>
                <a:latin typeface="Tahoma"/>
                <a:cs typeface="Tahoma"/>
              </a:rPr>
              <a:t> </a:t>
            </a:r>
            <a:r>
              <a:rPr sz="1898" dirty="0">
                <a:solidFill>
                  <a:srgbClr val="FF0000"/>
                </a:solidFill>
                <a:latin typeface="Tahoma"/>
                <a:cs typeface="Tahoma"/>
              </a:rPr>
              <a:t>must</a:t>
            </a:r>
            <a:r>
              <a:rPr sz="1898" spc="52" dirty="0">
                <a:solidFill>
                  <a:srgbClr val="FF0000"/>
                </a:solidFill>
                <a:latin typeface="Tahoma"/>
                <a:cs typeface="Tahoma"/>
              </a:rPr>
              <a:t> </a:t>
            </a:r>
            <a:r>
              <a:rPr sz="1898" spc="-43" dirty="0">
                <a:solidFill>
                  <a:srgbClr val="FF0000"/>
                </a:solidFill>
                <a:latin typeface="Tahoma"/>
                <a:cs typeface="Tahoma"/>
              </a:rPr>
              <a:t>use</a:t>
            </a:r>
            <a:r>
              <a:rPr sz="1898" spc="863" dirty="0">
                <a:solidFill>
                  <a:srgbClr val="FF0000"/>
                </a:solidFill>
                <a:latin typeface="Tahoma"/>
                <a:cs typeface="Tahoma"/>
              </a:rPr>
              <a:t> </a:t>
            </a:r>
            <a:r>
              <a:rPr sz="1898" dirty="0">
                <a:solidFill>
                  <a:srgbClr val="FF0000"/>
                </a:solidFill>
                <a:latin typeface="Tahoma"/>
                <a:cs typeface="Tahoma"/>
              </a:rPr>
              <a:t>the</a:t>
            </a:r>
            <a:r>
              <a:rPr sz="1898" spc="86" dirty="0">
                <a:solidFill>
                  <a:srgbClr val="FF0000"/>
                </a:solidFill>
                <a:latin typeface="Tahoma"/>
                <a:cs typeface="Tahoma"/>
              </a:rPr>
              <a:t> </a:t>
            </a:r>
            <a:r>
              <a:rPr sz="1898" dirty="0">
                <a:solidFill>
                  <a:srgbClr val="FF0000"/>
                </a:solidFill>
                <a:latin typeface="Tahoma"/>
                <a:cs typeface="Tahoma"/>
              </a:rPr>
              <a:t>Eagle</a:t>
            </a:r>
            <a:r>
              <a:rPr sz="1898" spc="121" dirty="0">
                <a:solidFill>
                  <a:srgbClr val="FF0000"/>
                </a:solidFill>
                <a:latin typeface="Tahoma"/>
                <a:cs typeface="Tahoma"/>
              </a:rPr>
              <a:t> </a:t>
            </a:r>
            <a:r>
              <a:rPr sz="1898" dirty="0">
                <a:solidFill>
                  <a:srgbClr val="FF0000"/>
                </a:solidFill>
                <a:latin typeface="Tahoma"/>
                <a:cs typeface="Tahoma"/>
              </a:rPr>
              <a:t>Scout</a:t>
            </a:r>
            <a:r>
              <a:rPr sz="1898" spc="86" dirty="0">
                <a:solidFill>
                  <a:srgbClr val="FF0000"/>
                </a:solidFill>
                <a:latin typeface="Tahoma"/>
                <a:cs typeface="Tahoma"/>
              </a:rPr>
              <a:t> </a:t>
            </a:r>
            <a:r>
              <a:rPr sz="1898" dirty="0">
                <a:solidFill>
                  <a:srgbClr val="FF0000"/>
                </a:solidFill>
                <a:latin typeface="Tahoma"/>
                <a:cs typeface="Tahoma"/>
              </a:rPr>
              <a:t>Workbook</a:t>
            </a:r>
            <a:r>
              <a:rPr lang="en-US" sz="1898" dirty="0">
                <a:solidFill>
                  <a:srgbClr val="FF0000"/>
                </a:solidFill>
                <a:latin typeface="Tahoma"/>
                <a:cs typeface="Tahoma"/>
              </a:rPr>
              <a:t> (latest version</a:t>
            </a:r>
            <a:r>
              <a:rPr sz="1898" spc="121" dirty="0">
                <a:solidFill>
                  <a:srgbClr val="FF0000"/>
                </a:solidFill>
                <a:latin typeface="Tahoma"/>
                <a:cs typeface="Tahoma"/>
              </a:rPr>
              <a:t> </a:t>
            </a:r>
            <a:r>
              <a:rPr sz="1898" dirty="0">
                <a:solidFill>
                  <a:srgbClr val="FF0000"/>
                </a:solidFill>
                <a:latin typeface="Tahoma"/>
                <a:cs typeface="Tahoma"/>
              </a:rPr>
              <a:t>2023a</a:t>
            </a:r>
            <a:r>
              <a:rPr sz="1898" spc="121" dirty="0">
                <a:solidFill>
                  <a:srgbClr val="FF0000"/>
                </a:solidFill>
                <a:latin typeface="Tahoma"/>
                <a:cs typeface="Tahoma"/>
              </a:rPr>
              <a:t> </a:t>
            </a:r>
            <a:r>
              <a:rPr sz="1898" dirty="0">
                <a:solidFill>
                  <a:srgbClr val="FF0000"/>
                </a:solidFill>
                <a:latin typeface="Tahoma"/>
                <a:cs typeface="Tahoma"/>
              </a:rPr>
              <a:t>–</a:t>
            </a:r>
            <a:r>
              <a:rPr sz="1898" spc="104" dirty="0">
                <a:solidFill>
                  <a:srgbClr val="FF0000"/>
                </a:solidFill>
                <a:latin typeface="Tahoma"/>
                <a:cs typeface="Tahoma"/>
              </a:rPr>
              <a:t> </a:t>
            </a:r>
            <a:r>
              <a:rPr sz="1898" dirty="0">
                <a:solidFill>
                  <a:srgbClr val="FF0000"/>
                </a:solidFill>
                <a:latin typeface="Tahoma"/>
                <a:cs typeface="Tahoma"/>
              </a:rPr>
              <a:t>2/23</a:t>
            </a:r>
            <a:r>
              <a:rPr lang="en-US" sz="1898" dirty="0">
                <a:solidFill>
                  <a:srgbClr val="FF0000"/>
                </a:solidFill>
                <a:latin typeface="Tahoma"/>
                <a:cs typeface="Tahoma"/>
              </a:rPr>
              <a:t>)</a:t>
            </a:r>
            <a:r>
              <a:rPr sz="1898" dirty="0">
                <a:solidFill>
                  <a:srgbClr val="FF0000"/>
                </a:solidFill>
                <a:latin typeface="Tahoma"/>
                <a:cs typeface="Tahoma"/>
              </a:rPr>
              <a:t>,</a:t>
            </a:r>
            <a:r>
              <a:rPr sz="1898" spc="104" dirty="0">
                <a:solidFill>
                  <a:srgbClr val="FF0000"/>
                </a:solidFill>
                <a:latin typeface="Tahoma"/>
                <a:cs typeface="Tahoma"/>
              </a:rPr>
              <a:t> </a:t>
            </a:r>
            <a:r>
              <a:rPr sz="1898" dirty="0">
                <a:solidFill>
                  <a:srgbClr val="FF0000"/>
                </a:solidFill>
                <a:latin typeface="Tahoma"/>
                <a:cs typeface="Tahoma"/>
              </a:rPr>
              <a:t>in</a:t>
            </a:r>
            <a:r>
              <a:rPr sz="1898" spc="112" dirty="0">
                <a:solidFill>
                  <a:srgbClr val="FF0000"/>
                </a:solidFill>
                <a:latin typeface="Tahoma"/>
                <a:cs typeface="Tahoma"/>
              </a:rPr>
              <a:t> </a:t>
            </a:r>
            <a:r>
              <a:rPr sz="1898" dirty="0">
                <a:solidFill>
                  <a:srgbClr val="FF0000"/>
                </a:solidFill>
                <a:latin typeface="Tahoma"/>
                <a:cs typeface="Tahoma"/>
              </a:rPr>
              <a:t>meeting</a:t>
            </a:r>
            <a:r>
              <a:rPr sz="1898" spc="112" dirty="0">
                <a:solidFill>
                  <a:srgbClr val="FF0000"/>
                </a:solidFill>
                <a:latin typeface="Tahoma"/>
                <a:cs typeface="Tahoma"/>
              </a:rPr>
              <a:t> </a:t>
            </a:r>
            <a:r>
              <a:rPr sz="1898" dirty="0">
                <a:solidFill>
                  <a:srgbClr val="FF0000"/>
                </a:solidFill>
                <a:latin typeface="Tahoma"/>
                <a:cs typeface="Tahoma"/>
              </a:rPr>
              <a:t>this</a:t>
            </a:r>
            <a:r>
              <a:rPr sz="1898" spc="112" dirty="0">
                <a:solidFill>
                  <a:srgbClr val="FF0000"/>
                </a:solidFill>
                <a:latin typeface="Tahoma"/>
                <a:cs typeface="Tahoma"/>
              </a:rPr>
              <a:t> </a:t>
            </a:r>
            <a:r>
              <a:rPr sz="1898" dirty="0">
                <a:solidFill>
                  <a:srgbClr val="FF0000"/>
                </a:solidFill>
                <a:latin typeface="Tahoma"/>
                <a:cs typeface="Tahoma"/>
              </a:rPr>
              <a:t>requirement.</a:t>
            </a:r>
            <a:r>
              <a:rPr sz="1898" spc="95" dirty="0">
                <a:solidFill>
                  <a:srgbClr val="FF0000"/>
                </a:solidFill>
                <a:latin typeface="Tahoma"/>
                <a:cs typeface="Tahoma"/>
              </a:rPr>
              <a:t> </a:t>
            </a:r>
            <a:r>
              <a:rPr sz="1898" dirty="0">
                <a:solidFill>
                  <a:srgbClr val="FF0000"/>
                </a:solidFill>
                <a:latin typeface="Tahoma"/>
                <a:cs typeface="Tahoma"/>
              </a:rPr>
              <a:t>(To</a:t>
            </a:r>
            <a:r>
              <a:rPr sz="1898" spc="121" dirty="0">
                <a:solidFill>
                  <a:srgbClr val="FF0000"/>
                </a:solidFill>
                <a:latin typeface="Tahoma"/>
                <a:cs typeface="Tahoma"/>
              </a:rPr>
              <a:t> </a:t>
            </a:r>
            <a:r>
              <a:rPr sz="1898" dirty="0">
                <a:solidFill>
                  <a:srgbClr val="FF0000"/>
                </a:solidFill>
                <a:latin typeface="Tahoma"/>
                <a:cs typeface="Tahoma"/>
              </a:rPr>
              <a:t>learn</a:t>
            </a:r>
            <a:r>
              <a:rPr sz="1898" spc="112" dirty="0">
                <a:solidFill>
                  <a:srgbClr val="FF0000"/>
                </a:solidFill>
                <a:latin typeface="Tahoma"/>
                <a:cs typeface="Tahoma"/>
              </a:rPr>
              <a:t> </a:t>
            </a:r>
            <a:r>
              <a:rPr sz="1898" dirty="0">
                <a:solidFill>
                  <a:srgbClr val="FF0000"/>
                </a:solidFill>
                <a:latin typeface="Tahoma"/>
                <a:cs typeface="Tahoma"/>
              </a:rPr>
              <a:t>more</a:t>
            </a:r>
            <a:r>
              <a:rPr sz="1898" spc="121" dirty="0">
                <a:solidFill>
                  <a:srgbClr val="FF0000"/>
                </a:solidFill>
                <a:latin typeface="Tahoma"/>
                <a:cs typeface="Tahoma"/>
              </a:rPr>
              <a:t> </a:t>
            </a:r>
            <a:r>
              <a:rPr sz="1898" dirty="0">
                <a:solidFill>
                  <a:srgbClr val="FF0000"/>
                </a:solidFill>
                <a:latin typeface="Tahoma"/>
                <a:cs typeface="Tahoma"/>
              </a:rPr>
              <a:t>about</a:t>
            </a:r>
            <a:r>
              <a:rPr sz="1898" spc="86" dirty="0">
                <a:solidFill>
                  <a:srgbClr val="FF0000"/>
                </a:solidFill>
                <a:latin typeface="Tahoma"/>
                <a:cs typeface="Tahoma"/>
              </a:rPr>
              <a:t> </a:t>
            </a:r>
            <a:r>
              <a:rPr sz="1898" dirty="0">
                <a:solidFill>
                  <a:srgbClr val="FF0000"/>
                </a:solidFill>
                <a:latin typeface="Tahoma"/>
                <a:cs typeface="Tahoma"/>
              </a:rPr>
              <a:t>the</a:t>
            </a:r>
            <a:r>
              <a:rPr sz="1898" spc="121" dirty="0">
                <a:solidFill>
                  <a:srgbClr val="FF0000"/>
                </a:solidFill>
                <a:latin typeface="Tahoma"/>
                <a:cs typeface="Tahoma"/>
              </a:rPr>
              <a:t> </a:t>
            </a:r>
            <a:r>
              <a:rPr sz="1898" dirty="0">
                <a:solidFill>
                  <a:srgbClr val="FF0000"/>
                </a:solidFill>
                <a:latin typeface="Tahoma"/>
                <a:cs typeface="Tahoma"/>
              </a:rPr>
              <a:t>Eagle</a:t>
            </a:r>
            <a:r>
              <a:rPr sz="1898" spc="121" dirty="0">
                <a:solidFill>
                  <a:srgbClr val="FF0000"/>
                </a:solidFill>
                <a:latin typeface="Tahoma"/>
                <a:cs typeface="Tahoma"/>
              </a:rPr>
              <a:t> </a:t>
            </a:r>
            <a:r>
              <a:rPr sz="1898" spc="-17" dirty="0">
                <a:solidFill>
                  <a:srgbClr val="FF0000"/>
                </a:solidFill>
                <a:latin typeface="Tahoma"/>
                <a:cs typeface="Tahoma"/>
              </a:rPr>
              <a:t>Scout</a:t>
            </a:r>
            <a:r>
              <a:rPr lang="en-US" sz="1898" spc="-17" dirty="0">
                <a:solidFill>
                  <a:srgbClr val="FF0000"/>
                </a:solidFill>
                <a:latin typeface="Tahoma"/>
                <a:cs typeface="Tahoma"/>
              </a:rPr>
              <a:t> </a:t>
            </a:r>
            <a:r>
              <a:rPr sz="1898" dirty="0">
                <a:solidFill>
                  <a:srgbClr val="FF0000"/>
                </a:solidFill>
                <a:latin typeface="Tahoma"/>
                <a:cs typeface="Tahoma"/>
              </a:rPr>
              <a:t>service</a:t>
            </a:r>
            <a:r>
              <a:rPr sz="1898" spc="69" dirty="0">
                <a:solidFill>
                  <a:srgbClr val="FF0000"/>
                </a:solidFill>
                <a:latin typeface="Tahoma"/>
                <a:cs typeface="Tahoma"/>
              </a:rPr>
              <a:t> </a:t>
            </a:r>
            <a:r>
              <a:rPr sz="1898" dirty="0">
                <a:solidFill>
                  <a:srgbClr val="FF0000"/>
                </a:solidFill>
                <a:latin typeface="Tahoma"/>
                <a:cs typeface="Tahoma"/>
              </a:rPr>
              <a:t>project,</a:t>
            </a:r>
            <a:r>
              <a:rPr sz="1898" spc="60" dirty="0">
                <a:solidFill>
                  <a:srgbClr val="FF0000"/>
                </a:solidFill>
                <a:latin typeface="Tahoma"/>
                <a:cs typeface="Tahoma"/>
              </a:rPr>
              <a:t> </a:t>
            </a:r>
            <a:r>
              <a:rPr sz="1898" dirty="0">
                <a:solidFill>
                  <a:srgbClr val="FF0000"/>
                </a:solidFill>
                <a:latin typeface="Tahoma"/>
                <a:cs typeface="Tahoma"/>
              </a:rPr>
              <a:t>see</a:t>
            </a:r>
            <a:r>
              <a:rPr sz="1898" spc="69" dirty="0">
                <a:solidFill>
                  <a:srgbClr val="FF0000"/>
                </a:solidFill>
                <a:latin typeface="Tahoma"/>
                <a:cs typeface="Tahoma"/>
              </a:rPr>
              <a:t> </a:t>
            </a:r>
            <a:r>
              <a:rPr sz="1898" dirty="0">
                <a:solidFill>
                  <a:srgbClr val="FF0000"/>
                </a:solidFill>
                <a:latin typeface="Tahoma"/>
                <a:cs typeface="Tahoma"/>
              </a:rPr>
              <a:t>the</a:t>
            </a:r>
            <a:r>
              <a:rPr sz="1898" spc="69" dirty="0">
                <a:solidFill>
                  <a:srgbClr val="FF0000"/>
                </a:solidFill>
                <a:latin typeface="Tahoma"/>
                <a:cs typeface="Tahoma"/>
              </a:rPr>
              <a:t> </a:t>
            </a:r>
            <a:r>
              <a:rPr sz="1984" i="1" dirty="0">
                <a:solidFill>
                  <a:srgbClr val="FF0000"/>
                </a:solidFill>
                <a:latin typeface="Tahoma"/>
                <a:cs typeface="Tahoma"/>
              </a:rPr>
              <a:t>Guide</a:t>
            </a:r>
            <a:r>
              <a:rPr sz="1984" i="1" spc="35" dirty="0">
                <a:solidFill>
                  <a:srgbClr val="FF0000"/>
                </a:solidFill>
                <a:latin typeface="Tahoma"/>
                <a:cs typeface="Tahoma"/>
              </a:rPr>
              <a:t> </a:t>
            </a:r>
            <a:r>
              <a:rPr sz="1984" i="1" dirty="0">
                <a:solidFill>
                  <a:srgbClr val="FF0000"/>
                </a:solidFill>
                <a:latin typeface="Tahoma"/>
                <a:cs typeface="Tahoma"/>
              </a:rPr>
              <a:t>to</a:t>
            </a:r>
            <a:r>
              <a:rPr sz="1984" i="1" spc="52" dirty="0">
                <a:solidFill>
                  <a:srgbClr val="FF0000"/>
                </a:solidFill>
                <a:latin typeface="Tahoma"/>
                <a:cs typeface="Tahoma"/>
              </a:rPr>
              <a:t> </a:t>
            </a:r>
            <a:r>
              <a:rPr sz="1984" i="1" spc="-17" dirty="0">
                <a:solidFill>
                  <a:srgbClr val="FF0000"/>
                </a:solidFill>
                <a:latin typeface="Tahoma"/>
                <a:cs typeface="Tahoma"/>
              </a:rPr>
              <a:t>Advancement</a:t>
            </a:r>
            <a:r>
              <a:rPr sz="1898" spc="-17" dirty="0">
                <a:solidFill>
                  <a:srgbClr val="FF0000"/>
                </a:solidFill>
                <a:latin typeface="Tahoma"/>
                <a:cs typeface="Tahoma"/>
              </a:rPr>
              <a:t>,</a:t>
            </a:r>
            <a:r>
              <a:rPr sz="1898" spc="52" dirty="0">
                <a:solidFill>
                  <a:srgbClr val="FF0000"/>
                </a:solidFill>
                <a:latin typeface="Tahoma"/>
                <a:cs typeface="Tahoma"/>
              </a:rPr>
              <a:t> </a:t>
            </a:r>
            <a:r>
              <a:rPr sz="1898" dirty="0">
                <a:solidFill>
                  <a:srgbClr val="FF0000"/>
                </a:solidFill>
                <a:latin typeface="Tahoma"/>
                <a:cs typeface="Tahoma"/>
              </a:rPr>
              <a:t>section</a:t>
            </a:r>
            <a:r>
              <a:rPr sz="1898" spc="60" dirty="0">
                <a:solidFill>
                  <a:srgbClr val="FF0000"/>
                </a:solidFill>
                <a:latin typeface="Tahoma"/>
                <a:cs typeface="Tahoma"/>
              </a:rPr>
              <a:t> </a:t>
            </a:r>
            <a:r>
              <a:rPr sz="1898" spc="-43" dirty="0">
                <a:solidFill>
                  <a:srgbClr val="FF0000"/>
                </a:solidFill>
                <a:latin typeface="Tahoma"/>
                <a:cs typeface="Tahoma"/>
              </a:rPr>
              <a:t>9)</a:t>
            </a:r>
            <a:endParaRPr sz="1898" dirty="0">
              <a:solidFill>
                <a:srgbClr val="FF0000"/>
              </a:solidFill>
              <a:latin typeface="Tahoma"/>
              <a:cs typeface="Tahoma"/>
            </a:endParaRPr>
          </a:p>
          <a:p>
            <a:pPr marL="344047" marR="1098980">
              <a:spcBef>
                <a:spcPts val="1406"/>
              </a:spcBef>
            </a:pPr>
            <a:r>
              <a:rPr sz="2588" b="1" spc="-52" dirty="0">
                <a:latin typeface="Arial"/>
                <a:cs typeface="Arial"/>
              </a:rPr>
              <a:t>Demonstrating</a:t>
            </a:r>
            <a:r>
              <a:rPr sz="2588" b="1" spc="-78" dirty="0">
                <a:latin typeface="Arial"/>
                <a:cs typeface="Arial"/>
              </a:rPr>
              <a:t> </a:t>
            </a:r>
            <a:r>
              <a:rPr sz="2588" b="1" spc="-52" dirty="0">
                <a:latin typeface="Arial"/>
                <a:cs typeface="Arial"/>
              </a:rPr>
              <a:t>PLANNING</a:t>
            </a:r>
            <a:r>
              <a:rPr sz="2588" b="1" spc="-78" dirty="0">
                <a:latin typeface="Arial"/>
                <a:cs typeface="Arial"/>
              </a:rPr>
              <a:t> </a:t>
            </a:r>
            <a:r>
              <a:rPr sz="2588" b="1" dirty="0">
                <a:latin typeface="Arial"/>
                <a:cs typeface="Arial"/>
              </a:rPr>
              <a:t>&amp;</a:t>
            </a:r>
            <a:r>
              <a:rPr sz="2588" b="1" spc="-86" dirty="0">
                <a:latin typeface="Arial"/>
                <a:cs typeface="Arial"/>
              </a:rPr>
              <a:t> LEADERSHIP,</a:t>
            </a:r>
            <a:r>
              <a:rPr sz="2588" b="1" spc="-43" dirty="0">
                <a:latin typeface="Arial"/>
                <a:cs typeface="Arial"/>
              </a:rPr>
              <a:t> </a:t>
            </a:r>
            <a:r>
              <a:rPr sz="2588" b="1" spc="-35" dirty="0">
                <a:latin typeface="Arial"/>
                <a:cs typeface="Arial"/>
              </a:rPr>
              <a:t>through</a:t>
            </a:r>
            <a:r>
              <a:rPr sz="2588" b="1" spc="-78" dirty="0">
                <a:latin typeface="Arial"/>
                <a:cs typeface="Arial"/>
              </a:rPr>
              <a:t> </a:t>
            </a:r>
            <a:r>
              <a:rPr sz="2588" b="1" spc="-43" dirty="0">
                <a:latin typeface="Arial"/>
                <a:cs typeface="Arial"/>
              </a:rPr>
              <a:t>service, </a:t>
            </a:r>
            <a:r>
              <a:rPr sz="2588" b="1" dirty="0">
                <a:latin typeface="Arial"/>
                <a:cs typeface="Arial"/>
              </a:rPr>
              <a:t>is</a:t>
            </a:r>
            <a:r>
              <a:rPr sz="2588" b="1" spc="-78" dirty="0">
                <a:latin typeface="Arial"/>
                <a:cs typeface="Arial"/>
              </a:rPr>
              <a:t> </a:t>
            </a:r>
            <a:r>
              <a:rPr sz="2588" b="1" i="1" dirty="0">
                <a:latin typeface="Arial"/>
                <a:cs typeface="Arial"/>
              </a:rPr>
              <a:t>still</a:t>
            </a:r>
            <a:r>
              <a:rPr sz="2588" b="1" i="1" spc="-43" dirty="0">
                <a:latin typeface="Arial"/>
                <a:cs typeface="Arial"/>
              </a:rPr>
              <a:t> </a:t>
            </a:r>
            <a:r>
              <a:rPr sz="2588" b="1" spc="-43" dirty="0">
                <a:latin typeface="Arial"/>
                <a:cs typeface="Arial"/>
              </a:rPr>
              <a:t>the </a:t>
            </a:r>
            <a:r>
              <a:rPr sz="2588" b="1" spc="-17" dirty="0">
                <a:latin typeface="Arial"/>
                <a:cs typeface="Arial"/>
              </a:rPr>
              <a:t>objective.</a:t>
            </a:r>
            <a:endParaRPr sz="2588" dirty="0">
              <a:latin typeface="Arial"/>
              <a:cs typeface="Arial"/>
            </a:endParaRPr>
          </a:p>
          <a:p>
            <a:pPr marL="344047">
              <a:spcBef>
                <a:spcPts val="500"/>
              </a:spcBef>
            </a:pPr>
            <a:r>
              <a:rPr sz="2588" b="1" dirty="0">
                <a:solidFill>
                  <a:srgbClr val="FF0000"/>
                </a:solidFill>
                <a:latin typeface="Arial"/>
                <a:cs typeface="Arial"/>
              </a:rPr>
              <a:t>The</a:t>
            </a:r>
            <a:r>
              <a:rPr sz="2588" b="1" spc="-112" dirty="0">
                <a:solidFill>
                  <a:srgbClr val="FF0000"/>
                </a:solidFill>
                <a:latin typeface="Arial"/>
                <a:cs typeface="Arial"/>
              </a:rPr>
              <a:t> </a:t>
            </a:r>
            <a:r>
              <a:rPr sz="2588" b="1" spc="-35" dirty="0">
                <a:solidFill>
                  <a:srgbClr val="FF0000"/>
                </a:solidFill>
                <a:latin typeface="Arial"/>
                <a:cs typeface="Arial"/>
              </a:rPr>
              <a:t>Scout:</a:t>
            </a:r>
            <a:r>
              <a:rPr sz="2588" b="1" spc="-69" dirty="0">
                <a:solidFill>
                  <a:srgbClr val="FF0000"/>
                </a:solidFill>
                <a:latin typeface="Arial"/>
                <a:cs typeface="Arial"/>
              </a:rPr>
              <a:t> </a:t>
            </a:r>
            <a:r>
              <a:rPr sz="2588" b="1" u="heavy" spc="-35" dirty="0">
                <a:uFill>
                  <a:solidFill>
                    <a:srgbClr val="000000"/>
                  </a:solidFill>
                </a:uFill>
                <a:latin typeface="Arial"/>
                <a:cs typeface="Arial"/>
              </a:rPr>
              <a:t>Plans</a:t>
            </a:r>
            <a:r>
              <a:rPr sz="2588" b="1" spc="-35" dirty="0">
                <a:latin typeface="Arial"/>
                <a:cs typeface="Arial"/>
              </a:rPr>
              <a:t>,</a:t>
            </a:r>
            <a:r>
              <a:rPr sz="2588" b="1" spc="-69" dirty="0">
                <a:latin typeface="Arial"/>
                <a:cs typeface="Arial"/>
              </a:rPr>
              <a:t> </a:t>
            </a:r>
            <a:r>
              <a:rPr sz="2588" b="1" u="heavy" spc="-43" dirty="0">
                <a:uFill>
                  <a:solidFill>
                    <a:srgbClr val="000000"/>
                  </a:solidFill>
                </a:uFill>
                <a:latin typeface="Arial"/>
                <a:cs typeface="Arial"/>
              </a:rPr>
              <a:t>Develops</a:t>
            </a:r>
            <a:r>
              <a:rPr sz="2588" b="1" spc="-43" dirty="0">
                <a:latin typeface="Arial"/>
                <a:cs typeface="Arial"/>
              </a:rPr>
              <a:t>,</a:t>
            </a:r>
            <a:r>
              <a:rPr sz="2588" b="1" spc="-60" dirty="0">
                <a:latin typeface="Arial"/>
                <a:cs typeface="Arial"/>
              </a:rPr>
              <a:t> </a:t>
            </a:r>
            <a:r>
              <a:rPr sz="2588" b="1" spc="-43" dirty="0">
                <a:latin typeface="Arial"/>
                <a:cs typeface="Arial"/>
              </a:rPr>
              <a:t>and</a:t>
            </a:r>
            <a:r>
              <a:rPr sz="2588" b="1" spc="-336" dirty="0">
                <a:latin typeface="Arial"/>
                <a:cs typeface="Arial"/>
              </a:rPr>
              <a:t> </a:t>
            </a:r>
            <a:r>
              <a:rPr sz="2588" b="1" u="heavy" spc="-380" dirty="0">
                <a:uFill>
                  <a:solidFill>
                    <a:srgbClr val="000000"/>
                  </a:solidFill>
                </a:uFill>
                <a:latin typeface="Arial"/>
                <a:cs typeface="Arial"/>
              </a:rPr>
              <a:t> </a:t>
            </a:r>
            <a:r>
              <a:rPr sz="2588" b="1" u="heavy" spc="-35" dirty="0">
                <a:uFill>
                  <a:solidFill>
                    <a:srgbClr val="000000"/>
                  </a:solidFill>
                </a:uFill>
                <a:latin typeface="Arial"/>
                <a:cs typeface="Arial"/>
              </a:rPr>
              <a:t>Leads</a:t>
            </a:r>
            <a:r>
              <a:rPr sz="2588" b="1" u="heavy" spc="-86" dirty="0">
                <a:uFill>
                  <a:solidFill>
                    <a:srgbClr val="000000"/>
                  </a:solidFill>
                </a:uFill>
                <a:latin typeface="Arial"/>
                <a:cs typeface="Arial"/>
              </a:rPr>
              <a:t> </a:t>
            </a:r>
            <a:r>
              <a:rPr sz="2588" b="1" u="heavy" spc="-17" dirty="0">
                <a:uFill>
                  <a:solidFill>
                    <a:srgbClr val="000000"/>
                  </a:solidFill>
                </a:uFill>
                <a:latin typeface="Arial"/>
                <a:cs typeface="Arial"/>
              </a:rPr>
              <a:t>others</a:t>
            </a:r>
            <a:r>
              <a:rPr sz="2588" b="1" spc="-17" dirty="0">
                <a:latin typeface="Arial"/>
                <a:cs typeface="Arial"/>
              </a:rPr>
              <a:t>….</a:t>
            </a:r>
            <a:endParaRPr sz="2588" dirty="0">
              <a:latin typeface="Arial"/>
              <a:cs typeface="Arial"/>
            </a:endParaRPr>
          </a:p>
          <a:p>
            <a:pPr marL="344047" marR="903946">
              <a:spcBef>
                <a:spcPts val="1363"/>
              </a:spcBef>
            </a:pPr>
            <a:r>
              <a:rPr sz="2588" b="1" dirty="0">
                <a:solidFill>
                  <a:srgbClr val="FF0000"/>
                </a:solidFill>
                <a:latin typeface="Arial"/>
                <a:cs typeface="Arial"/>
              </a:rPr>
              <a:t>The</a:t>
            </a:r>
            <a:r>
              <a:rPr sz="2588" b="1" spc="-129" dirty="0">
                <a:solidFill>
                  <a:srgbClr val="FF0000"/>
                </a:solidFill>
                <a:latin typeface="Arial"/>
                <a:cs typeface="Arial"/>
              </a:rPr>
              <a:t> </a:t>
            </a:r>
            <a:r>
              <a:rPr sz="2588" b="1" spc="-17" dirty="0">
                <a:solidFill>
                  <a:srgbClr val="FF0000"/>
                </a:solidFill>
                <a:latin typeface="Arial"/>
                <a:cs typeface="Arial"/>
              </a:rPr>
              <a:t>Unit:</a:t>
            </a:r>
            <a:r>
              <a:rPr sz="2588" b="1" spc="-112" dirty="0">
                <a:solidFill>
                  <a:srgbClr val="FF0000"/>
                </a:solidFill>
                <a:latin typeface="Arial"/>
                <a:cs typeface="Arial"/>
              </a:rPr>
              <a:t> </a:t>
            </a:r>
            <a:r>
              <a:rPr sz="2588" b="1" u="heavy" spc="-43" dirty="0">
                <a:uFill>
                  <a:solidFill>
                    <a:srgbClr val="000000"/>
                  </a:solidFill>
                </a:uFill>
                <a:latin typeface="Arial"/>
                <a:cs typeface="Arial"/>
              </a:rPr>
              <a:t>Provides</a:t>
            </a:r>
            <a:r>
              <a:rPr sz="2588" b="1" u="heavy" spc="-121" dirty="0">
                <a:uFill>
                  <a:solidFill>
                    <a:srgbClr val="000000"/>
                  </a:solidFill>
                </a:uFill>
                <a:latin typeface="Arial"/>
                <a:cs typeface="Arial"/>
              </a:rPr>
              <a:t> </a:t>
            </a:r>
            <a:r>
              <a:rPr sz="2588" b="1" u="heavy" spc="-43" dirty="0">
                <a:uFill>
                  <a:solidFill>
                    <a:srgbClr val="000000"/>
                  </a:solidFill>
                </a:uFill>
                <a:latin typeface="Arial"/>
                <a:cs typeface="Arial"/>
              </a:rPr>
              <a:t>mentorship</a:t>
            </a:r>
            <a:r>
              <a:rPr sz="2588" b="1" spc="-138" dirty="0">
                <a:latin typeface="Arial"/>
                <a:cs typeface="Arial"/>
              </a:rPr>
              <a:t> </a:t>
            </a:r>
            <a:r>
              <a:rPr sz="2588" b="1" dirty="0">
                <a:latin typeface="Arial"/>
                <a:cs typeface="Arial"/>
              </a:rPr>
              <a:t>so</a:t>
            </a:r>
            <a:r>
              <a:rPr sz="2588" b="1" spc="-129" dirty="0">
                <a:latin typeface="Arial"/>
                <a:cs typeface="Arial"/>
              </a:rPr>
              <a:t> </a:t>
            </a:r>
            <a:r>
              <a:rPr sz="2588" b="1" spc="-17" dirty="0">
                <a:latin typeface="Arial"/>
                <a:cs typeface="Arial"/>
              </a:rPr>
              <a:t>that</a:t>
            </a:r>
            <a:r>
              <a:rPr sz="2588" b="1" spc="-104" dirty="0">
                <a:latin typeface="Arial"/>
                <a:cs typeface="Arial"/>
              </a:rPr>
              <a:t> </a:t>
            </a:r>
            <a:r>
              <a:rPr sz="2588" b="1" dirty="0">
                <a:latin typeface="Arial"/>
                <a:cs typeface="Arial"/>
              </a:rPr>
              <a:t>the</a:t>
            </a:r>
            <a:r>
              <a:rPr sz="2588" b="1" spc="-129" dirty="0">
                <a:latin typeface="Arial"/>
                <a:cs typeface="Arial"/>
              </a:rPr>
              <a:t> </a:t>
            </a:r>
            <a:r>
              <a:rPr sz="2588" b="1" spc="-17" dirty="0">
                <a:latin typeface="Arial"/>
                <a:cs typeface="Arial"/>
              </a:rPr>
              <a:t>Scout</a:t>
            </a:r>
            <a:r>
              <a:rPr sz="2588" b="1" spc="-104" dirty="0">
                <a:latin typeface="Arial"/>
                <a:cs typeface="Arial"/>
              </a:rPr>
              <a:t> </a:t>
            </a:r>
            <a:r>
              <a:rPr sz="2588" b="1" spc="-17" dirty="0">
                <a:latin typeface="Arial"/>
                <a:cs typeface="Arial"/>
              </a:rPr>
              <a:t>can</a:t>
            </a:r>
            <a:r>
              <a:rPr sz="2588" b="1" spc="-129" dirty="0">
                <a:latin typeface="Arial"/>
                <a:cs typeface="Arial"/>
              </a:rPr>
              <a:t> </a:t>
            </a:r>
            <a:r>
              <a:rPr sz="2588" b="1" dirty="0">
                <a:latin typeface="Arial"/>
                <a:cs typeface="Arial"/>
              </a:rPr>
              <a:t>do</a:t>
            </a:r>
            <a:r>
              <a:rPr sz="2588" b="1" spc="-121" dirty="0">
                <a:latin typeface="Arial"/>
                <a:cs typeface="Arial"/>
              </a:rPr>
              <a:t> </a:t>
            </a:r>
            <a:r>
              <a:rPr sz="2588" b="1" dirty="0">
                <a:latin typeface="Arial"/>
                <a:cs typeface="Arial"/>
              </a:rPr>
              <a:t>his</a:t>
            </a:r>
            <a:r>
              <a:rPr sz="2588" b="1" spc="-121" dirty="0">
                <a:latin typeface="Arial"/>
                <a:cs typeface="Arial"/>
              </a:rPr>
              <a:t> </a:t>
            </a:r>
            <a:r>
              <a:rPr sz="2588" b="1" spc="-35" dirty="0">
                <a:latin typeface="Arial"/>
                <a:cs typeface="Arial"/>
              </a:rPr>
              <a:t>very</a:t>
            </a:r>
            <a:r>
              <a:rPr sz="2588" b="1" spc="-129" dirty="0">
                <a:latin typeface="Arial"/>
                <a:cs typeface="Arial"/>
              </a:rPr>
              <a:t> </a:t>
            </a:r>
            <a:r>
              <a:rPr sz="2588" b="1" spc="-17" dirty="0">
                <a:latin typeface="Arial"/>
                <a:cs typeface="Arial"/>
              </a:rPr>
              <a:t>best</a:t>
            </a:r>
            <a:r>
              <a:rPr sz="2588" b="1" spc="-104" dirty="0">
                <a:latin typeface="Arial"/>
                <a:cs typeface="Arial"/>
              </a:rPr>
              <a:t> </a:t>
            </a:r>
            <a:r>
              <a:rPr sz="2588" b="1" spc="-43" dirty="0">
                <a:latin typeface="Arial"/>
                <a:cs typeface="Arial"/>
              </a:rPr>
              <a:t>at </a:t>
            </a:r>
            <a:r>
              <a:rPr sz="2588" b="1" spc="-35" dirty="0">
                <a:latin typeface="Arial"/>
                <a:cs typeface="Arial"/>
              </a:rPr>
              <a:t>planning</a:t>
            </a:r>
            <a:r>
              <a:rPr sz="2588" b="1" spc="-95" dirty="0">
                <a:latin typeface="Arial"/>
                <a:cs typeface="Arial"/>
              </a:rPr>
              <a:t> </a:t>
            </a:r>
            <a:r>
              <a:rPr sz="2588" b="1" dirty="0">
                <a:latin typeface="Arial"/>
                <a:cs typeface="Arial"/>
              </a:rPr>
              <a:t>and</a:t>
            </a:r>
            <a:r>
              <a:rPr sz="2588" b="1" spc="-95" dirty="0">
                <a:latin typeface="Arial"/>
                <a:cs typeface="Arial"/>
              </a:rPr>
              <a:t> </a:t>
            </a:r>
            <a:r>
              <a:rPr sz="2588" b="1" spc="-43" dirty="0">
                <a:latin typeface="Arial"/>
                <a:cs typeface="Arial"/>
              </a:rPr>
              <a:t>executing</a:t>
            </a:r>
            <a:r>
              <a:rPr sz="2588" b="1" spc="-95" dirty="0">
                <a:latin typeface="Arial"/>
                <a:cs typeface="Arial"/>
              </a:rPr>
              <a:t> </a:t>
            </a:r>
            <a:r>
              <a:rPr sz="2588" b="1" spc="-17" dirty="0">
                <a:latin typeface="Arial"/>
                <a:cs typeface="Arial"/>
              </a:rPr>
              <a:t>this</a:t>
            </a:r>
            <a:r>
              <a:rPr sz="2588" b="1" spc="-86" dirty="0">
                <a:latin typeface="Arial"/>
                <a:cs typeface="Arial"/>
              </a:rPr>
              <a:t> </a:t>
            </a:r>
            <a:r>
              <a:rPr sz="2588" b="1" spc="-17" dirty="0">
                <a:latin typeface="Arial"/>
                <a:cs typeface="Arial"/>
              </a:rPr>
              <a:t>requirement.</a:t>
            </a:r>
            <a:endParaRPr sz="2588" dirty="0">
              <a:latin typeface="Arial"/>
              <a:cs typeface="Arial"/>
            </a:endParaRPr>
          </a:p>
          <a:p>
            <a:pPr marL="344047" marR="56976">
              <a:lnSpc>
                <a:spcPct val="96000"/>
              </a:lnSpc>
              <a:spcBef>
                <a:spcPts val="1536"/>
              </a:spcBef>
            </a:pPr>
            <a:r>
              <a:rPr sz="2588" b="1" dirty="0">
                <a:solidFill>
                  <a:srgbClr val="FF0000"/>
                </a:solidFill>
                <a:latin typeface="Arial"/>
                <a:cs typeface="Arial"/>
              </a:rPr>
              <a:t>The</a:t>
            </a:r>
            <a:r>
              <a:rPr sz="2588" b="1" spc="-138" dirty="0">
                <a:solidFill>
                  <a:srgbClr val="FF0000"/>
                </a:solidFill>
                <a:latin typeface="Arial"/>
                <a:cs typeface="Arial"/>
              </a:rPr>
              <a:t> </a:t>
            </a:r>
            <a:r>
              <a:rPr sz="2588" b="1" spc="-35" dirty="0">
                <a:solidFill>
                  <a:srgbClr val="FF0000"/>
                </a:solidFill>
                <a:latin typeface="Arial"/>
                <a:cs typeface="Arial"/>
              </a:rPr>
              <a:t>District:</a:t>
            </a:r>
            <a:r>
              <a:rPr sz="2588" b="1" spc="-104" dirty="0">
                <a:solidFill>
                  <a:srgbClr val="FF0000"/>
                </a:solidFill>
                <a:latin typeface="Arial"/>
                <a:cs typeface="Arial"/>
              </a:rPr>
              <a:t> </a:t>
            </a:r>
            <a:r>
              <a:rPr sz="2588" b="1" spc="-43" dirty="0">
                <a:latin typeface="Arial"/>
                <a:cs typeface="Arial"/>
              </a:rPr>
              <a:t>Reviews</a:t>
            </a:r>
            <a:r>
              <a:rPr sz="2588" b="1" spc="-104" dirty="0">
                <a:latin typeface="Arial"/>
                <a:cs typeface="Arial"/>
              </a:rPr>
              <a:t> </a:t>
            </a:r>
            <a:r>
              <a:rPr sz="2588" b="1" dirty="0">
                <a:latin typeface="Arial"/>
                <a:cs typeface="Arial"/>
              </a:rPr>
              <a:t>the</a:t>
            </a:r>
            <a:r>
              <a:rPr sz="2588" b="1" spc="-112" dirty="0">
                <a:latin typeface="Arial"/>
                <a:cs typeface="Arial"/>
              </a:rPr>
              <a:t> </a:t>
            </a:r>
            <a:r>
              <a:rPr sz="2588" b="1" spc="-35" dirty="0">
                <a:latin typeface="Arial"/>
                <a:cs typeface="Arial"/>
              </a:rPr>
              <a:t>ESSP</a:t>
            </a:r>
            <a:r>
              <a:rPr sz="2588" b="1" spc="-147" dirty="0">
                <a:latin typeface="Arial"/>
                <a:cs typeface="Arial"/>
              </a:rPr>
              <a:t> </a:t>
            </a:r>
            <a:r>
              <a:rPr sz="2588" b="1" spc="-35" dirty="0">
                <a:latin typeface="Arial"/>
                <a:cs typeface="Arial"/>
              </a:rPr>
              <a:t>Proposal</a:t>
            </a:r>
            <a:r>
              <a:rPr sz="2588" b="1" spc="-95" dirty="0">
                <a:latin typeface="Arial"/>
                <a:cs typeface="Arial"/>
              </a:rPr>
              <a:t> </a:t>
            </a:r>
            <a:r>
              <a:rPr sz="2588" b="1" dirty="0">
                <a:latin typeface="Arial"/>
                <a:cs typeface="Arial"/>
              </a:rPr>
              <a:t>for</a:t>
            </a:r>
            <a:r>
              <a:rPr sz="2588" b="1" spc="-104" dirty="0">
                <a:latin typeface="Arial"/>
                <a:cs typeface="Arial"/>
              </a:rPr>
              <a:t> </a:t>
            </a:r>
            <a:r>
              <a:rPr sz="2588" b="1" spc="-52" dirty="0">
                <a:latin typeface="Arial"/>
                <a:cs typeface="Arial"/>
              </a:rPr>
              <a:t>Community</a:t>
            </a:r>
            <a:r>
              <a:rPr sz="2588" b="1" spc="-104" dirty="0">
                <a:latin typeface="Arial"/>
                <a:cs typeface="Arial"/>
              </a:rPr>
              <a:t> </a:t>
            </a:r>
            <a:r>
              <a:rPr sz="2588" b="1" spc="-35" dirty="0">
                <a:latin typeface="Arial"/>
                <a:cs typeface="Arial"/>
              </a:rPr>
              <a:t>Benefit,</a:t>
            </a:r>
            <a:r>
              <a:rPr sz="2588" b="1" spc="-95" dirty="0">
                <a:latin typeface="Arial"/>
                <a:cs typeface="Arial"/>
              </a:rPr>
              <a:t> </a:t>
            </a:r>
            <a:r>
              <a:rPr sz="2588" b="1" spc="-17" dirty="0">
                <a:latin typeface="Arial"/>
                <a:cs typeface="Arial"/>
              </a:rPr>
              <a:t>Leadership </a:t>
            </a:r>
            <a:r>
              <a:rPr sz="2588" b="1" spc="-43" dirty="0">
                <a:latin typeface="Arial"/>
                <a:cs typeface="Arial"/>
              </a:rPr>
              <a:t>Opportunity</a:t>
            </a:r>
            <a:r>
              <a:rPr sz="2588" b="1" spc="-112" dirty="0">
                <a:latin typeface="Arial"/>
                <a:cs typeface="Arial"/>
              </a:rPr>
              <a:t> </a:t>
            </a:r>
            <a:r>
              <a:rPr sz="2588" b="1" spc="-60" dirty="0">
                <a:latin typeface="Arial"/>
                <a:cs typeface="Arial"/>
              </a:rPr>
              <a:t>commensurate</a:t>
            </a:r>
            <a:r>
              <a:rPr sz="2588" b="1" spc="-104" dirty="0">
                <a:latin typeface="Arial"/>
                <a:cs typeface="Arial"/>
              </a:rPr>
              <a:t> </a:t>
            </a:r>
            <a:r>
              <a:rPr sz="2588" b="1" spc="-17" dirty="0">
                <a:latin typeface="Arial"/>
                <a:cs typeface="Arial"/>
              </a:rPr>
              <a:t>with</a:t>
            </a:r>
            <a:r>
              <a:rPr sz="2588" b="1" spc="-112" dirty="0">
                <a:latin typeface="Arial"/>
                <a:cs typeface="Arial"/>
              </a:rPr>
              <a:t> </a:t>
            </a:r>
            <a:r>
              <a:rPr sz="2588" b="1" dirty="0">
                <a:latin typeface="Arial"/>
                <a:cs typeface="Arial"/>
              </a:rPr>
              <a:t>the</a:t>
            </a:r>
            <a:r>
              <a:rPr sz="2588" b="1" spc="-112" dirty="0">
                <a:latin typeface="Arial"/>
                <a:cs typeface="Arial"/>
              </a:rPr>
              <a:t> </a:t>
            </a:r>
            <a:r>
              <a:rPr sz="2588" b="1" spc="-17" dirty="0">
                <a:latin typeface="Arial"/>
                <a:cs typeface="Arial"/>
              </a:rPr>
              <a:t>rank</a:t>
            </a:r>
            <a:r>
              <a:rPr sz="2588" b="1" spc="-104" dirty="0">
                <a:latin typeface="Arial"/>
                <a:cs typeface="Arial"/>
              </a:rPr>
              <a:t> </a:t>
            </a:r>
            <a:r>
              <a:rPr sz="2588" b="1" dirty="0">
                <a:latin typeface="Arial"/>
                <a:cs typeface="Arial"/>
              </a:rPr>
              <a:t>of</a:t>
            </a:r>
            <a:r>
              <a:rPr sz="2588" b="1" spc="-95" dirty="0">
                <a:latin typeface="Arial"/>
                <a:cs typeface="Arial"/>
              </a:rPr>
              <a:t> </a:t>
            </a:r>
            <a:r>
              <a:rPr sz="2588" b="1" spc="-17" dirty="0">
                <a:latin typeface="Arial"/>
                <a:cs typeface="Arial"/>
              </a:rPr>
              <a:t>Eagle</a:t>
            </a:r>
            <a:r>
              <a:rPr sz="2588" b="1" spc="-104" dirty="0">
                <a:latin typeface="Arial"/>
                <a:cs typeface="Arial"/>
              </a:rPr>
              <a:t> </a:t>
            </a:r>
            <a:r>
              <a:rPr sz="2588" b="1" spc="-35" dirty="0">
                <a:latin typeface="Arial"/>
                <a:cs typeface="Arial"/>
              </a:rPr>
              <a:t>Scout,</a:t>
            </a:r>
            <a:r>
              <a:rPr sz="2588" b="1" spc="-95" dirty="0">
                <a:latin typeface="Arial"/>
                <a:cs typeface="Arial"/>
              </a:rPr>
              <a:t> </a:t>
            </a:r>
            <a:r>
              <a:rPr sz="2588" b="1" dirty="0">
                <a:latin typeface="Arial"/>
                <a:cs typeface="Arial"/>
              </a:rPr>
              <a:t>and</a:t>
            </a:r>
            <a:r>
              <a:rPr sz="2588" b="1" spc="-112" dirty="0">
                <a:latin typeface="Arial"/>
                <a:cs typeface="Arial"/>
              </a:rPr>
              <a:t> </a:t>
            </a:r>
            <a:r>
              <a:rPr sz="2588" b="1" dirty="0">
                <a:latin typeface="Arial"/>
                <a:cs typeface="Arial"/>
              </a:rPr>
              <a:t>the</a:t>
            </a:r>
            <a:r>
              <a:rPr sz="2588" b="1" spc="-104" dirty="0">
                <a:latin typeface="Arial"/>
                <a:cs typeface="Arial"/>
              </a:rPr>
              <a:t> </a:t>
            </a:r>
            <a:r>
              <a:rPr sz="2588" b="1" spc="-17" dirty="0">
                <a:latin typeface="Arial"/>
                <a:cs typeface="Arial"/>
              </a:rPr>
              <a:t>candidate’s </a:t>
            </a:r>
            <a:r>
              <a:rPr sz="2588" b="1" spc="-43" dirty="0">
                <a:latin typeface="Arial"/>
                <a:cs typeface="Arial"/>
              </a:rPr>
              <a:t>understanding</a:t>
            </a:r>
            <a:r>
              <a:rPr sz="2588" b="1" spc="-138" dirty="0">
                <a:latin typeface="Arial"/>
                <a:cs typeface="Arial"/>
              </a:rPr>
              <a:t> </a:t>
            </a:r>
            <a:r>
              <a:rPr sz="2588" b="1" dirty="0">
                <a:latin typeface="Arial"/>
                <a:cs typeface="Arial"/>
              </a:rPr>
              <a:t>of</a:t>
            </a:r>
            <a:r>
              <a:rPr sz="2588" b="1" spc="-104" dirty="0">
                <a:latin typeface="Arial"/>
                <a:cs typeface="Arial"/>
              </a:rPr>
              <a:t> </a:t>
            </a:r>
            <a:r>
              <a:rPr sz="2588" b="1" spc="-35" dirty="0">
                <a:latin typeface="Arial"/>
                <a:cs typeface="Arial"/>
              </a:rPr>
              <a:t>further</a:t>
            </a:r>
            <a:r>
              <a:rPr sz="2588" b="1" spc="-95" dirty="0">
                <a:latin typeface="Arial"/>
                <a:cs typeface="Arial"/>
              </a:rPr>
              <a:t> </a:t>
            </a:r>
            <a:r>
              <a:rPr sz="2588" b="1" dirty="0">
                <a:latin typeface="Arial"/>
                <a:cs typeface="Arial"/>
              </a:rPr>
              <a:t>planning.</a:t>
            </a:r>
            <a:r>
              <a:rPr sz="2588" b="1" spc="466" dirty="0">
                <a:latin typeface="Arial"/>
                <a:cs typeface="Arial"/>
              </a:rPr>
              <a:t> </a:t>
            </a:r>
            <a:r>
              <a:rPr sz="2588" b="1" spc="-52" dirty="0">
                <a:latin typeface="Arial"/>
                <a:cs typeface="Arial"/>
              </a:rPr>
              <a:t>A</a:t>
            </a:r>
            <a:r>
              <a:rPr sz="2588" b="1" u="sng" spc="-43" dirty="0">
                <a:uFill>
                  <a:solidFill>
                    <a:srgbClr val="000000"/>
                  </a:solidFill>
                </a:uFill>
                <a:latin typeface="Arial"/>
                <a:cs typeface="Arial"/>
              </a:rPr>
              <a:t>pproves</a:t>
            </a:r>
            <a:r>
              <a:rPr sz="2588" b="1" u="sng" spc="-104" dirty="0">
                <a:uFill>
                  <a:solidFill>
                    <a:srgbClr val="000000"/>
                  </a:solidFill>
                </a:uFill>
                <a:latin typeface="Arial"/>
                <a:cs typeface="Arial"/>
              </a:rPr>
              <a:t> </a:t>
            </a:r>
            <a:r>
              <a:rPr sz="2588" b="1" u="sng" dirty="0">
                <a:uFill>
                  <a:solidFill>
                    <a:srgbClr val="000000"/>
                  </a:solidFill>
                </a:uFill>
                <a:latin typeface="Arial"/>
                <a:cs typeface="Arial"/>
              </a:rPr>
              <a:t>the</a:t>
            </a:r>
            <a:r>
              <a:rPr sz="2588" b="1" u="sng" spc="-104" dirty="0">
                <a:uFill>
                  <a:solidFill>
                    <a:srgbClr val="000000"/>
                  </a:solidFill>
                </a:uFill>
                <a:latin typeface="Arial"/>
                <a:cs typeface="Arial"/>
              </a:rPr>
              <a:t> </a:t>
            </a:r>
            <a:r>
              <a:rPr sz="2588" b="1" u="sng" spc="-35" dirty="0">
                <a:uFill>
                  <a:solidFill>
                    <a:srgbClr val="000000"/>
                  </a:solidFill>
                </a:uFill>
                <a:latin typeface="Arial"/>
                <a:cs typeface="Arial"/>
              </a:rPr>
              <a:t>proposa</a:t>
            </a:r>
            <a:r>
              <a:rPr sz="2588" b="1" u="sng" spc="-35" dirty="0">
                <a:latin typeface="Arial"/>
                <a:cs typeface="Arial"/>
              </a:rPr>
              <a:t>l</a:t>
            </a:r>
            <a:r>
              <a:rPr sz="2588" b="1" spc="-86" dirty="0">
                <a:latin typeface="Arial"/>
                <a:cs typeface="Arial"/>
              </a:rPr>
              <a:t> </a:t>
            </a:r>
            <a:r>
              <a:rPr sz="2588" b="1" spc="-35" dirty="0">
                <a:latin typeface="Arial"/>
                <a:cs typeface="Arial"/>
              </a:rPr>
              <a:t>when</a:t>
            </a:r>
            <a:r>
              <a:rPr sz="2588" b="1" spc="-112" dirty="0">
                <a:latin typeface="Arial"/>
                <a:cs typeface="Arial"/>
              </a:rPr>
              <a:t> </a:t>
            </a:r>
            <a:r>
              <a:rPr sz="2588" b="1" dirty="0">
                <a:latin typeface="Arial"/>
                <a:cs typeface="Arial"/>
              </a:rPr>
              <a:t>it</a:t>
            </a:r>
            <a:r>
              <a:rPr sz="2588" b="1" spc="-95" dirty="0">
                <a:latin typeface="Arial"/>
                <a:cs typeface="Arial"/>
              </a:rPr>
              <a:t> </a:t>
            </a:r>
            <a:r>
              <a:rPr sz="2588" b="1" spc="-43" dirty="0">
                <a:latin typeface="Arial"/>
                <a:cs typeface="Arial"/>
              </a:rPr>
              <a:t>is </a:t>
            </a:r>
            <a:r>
              <a:rPr sz="2588" b="1" spc="-17" dirty="0">
                <a:latin typeface="Arial"/>
                <a:cs typeface="Arial"/>
              </a:rPr>
              <a:t>ready.</a:t>
            </a:r>
            <a:endParaRPr sz="2588" dirty="0">
              <a:latin typeface="Arial"/>
              <a:cs typeface="Arial"/>
            </a:endParaRPr>
          </a:p>
          <a:p>
            <a:pPr marL="344047" marR="352813">
              <a:spcBef>
                <a:spcPts val="1406"/>
              </a:spcBef>
            </a:pPr>
            <a:r>
              <a:rPr sz="2588" b="1" dirty="0">
                <a:latin typeface="Arial"/>
                <a:cs typeface="Arial"/>
              </a:rPr>
              <a:t>All</a:t>
            </a:r>
            <a:r>
              <a:rPr sz="2588" b="1" spc="-104" dirty="0">
                <a:latin typeface="Arial"/>
                <a:cs typeface="Arial"/>
              </a:rPr>
              <a:t> </a:t>
            </a:r>
            <a:r>
              <a:rPr sz="2588" b="1" dirty="0">
                <a:latin typeface="Arial"/>
                <a:cs typeface="Arial"/>
              </a:rPr>
              <a:t>of</a:t>
            </a:r>
            <a:r>
              <a:rPr sz="2588" b="1" spc="-95" dirty="0">
                <a:latin typeface="Arial"/>
                <a:cs typeface="Arial"/>
              </a:rPr>
              <a:t> </a:t>
            </a:r>
            <a:r>
              <a:rPr sz="2588" b="1" dirty="0">
                <a:latin typeface="Arial"/>
                <a:cs typeface="Arial"/>
              </a:rPr>
              <a:t>the</a:t>
            </a:r>
            <a:r>
              <a:rPr sz="2588" b="1" spc="-104" dirty="0">
                <a:latin typeface="Arial"/>
                <a:cs typeface="Arial"/>
              </a:rPr>
              <a:t> </a:t>
            </a:r>
            <a:r>
              <a:rPr sz="2588" b="1" spc="-35" dirty="0">
                <a:latin typeface="Arial"/>
                <a:cs typeface="Arial"/>
              </a:rPr>
              <a:t>Scouting</a:t>
            </a:r>
            <a:r>
              <a:rPr sz="2588" b="1" spc="-112" dirty="0">
                <a:latin typeface="Arial"/>
                <a:cs typeface="Arial"/>
              </a:rPr>
              <a:t> </a:t>
            </a:r>
            <a:r>
              <a:rPr sz="2588" b="1" spc="-43" dirty="0">
                <a:latin typeface="Arial"/>
                <a:cs typeface="Arial"/>
              </a:rPr>
              <a:t>methods,</a:t>
            </a:r>
            <a:r>
              <a:rPr sz="2588" b="1" spc="-86" dirty="0">
                <a:latin typeface="Arial"/>
                <a:cs typeface="Arial"/>
              </a:rPr>
              <a:t> </a:t>
            </a:r>
            <a:r>
              <a:rPr sz="2588" b="1" spc="-35" dirty="0">
                <a:latin typeface="Arial"/>
                <a:cs typeface="Arial"/>
              </a:rPr>
              <a:t>training,</a:t>
            </a:r>
            <a:r>
              <a:rPr sz="2588" b="1" spc="-95" dirty="0">
                <a:latin typeface="Arial"/>
                <a:cs typeface="Arial"/>
              </a:rPr>
              <a:t> </a:t>
            </a:r>
            <a:r>
              <a:rPr sz="2588" b="1" spc="-43" dirty="0">
                <a:latin typeface="Arial"/>
                <a:cs typeface="Arial"/>
              </a:rPr>
              <a:t>experience,</a:t>
            </a:r>
            <a:r>
              <a:rPr sz="2588" b="1" spc="-86" dirty="0">
                <a:latin typeface="Arial"/>
                <a:cs typeface="Arial"/>
              </a:rPr>
              <a:t> </a:t>
            </a:r>
            <a:r>
              <a:rPr sz="2588" b="1" spc="-35" dirty="0">
                <a:latin typeface="Arial"/>
                <a:cs typeface="Arial"/>
              </a:rPr>
              <a:t>and</a:t>
            </a:r>
            <a:r>
              <a:rPr sz="2588" b="1" spc="-138" dirty="0">
                <a:latin typeface="Arial"/>
                <a:cs typeface="Arial"/>
              </a:rPr>
              <a:t> </a:t>
            </a:r>
            <a:r>
              <a:rPr sz="2588" b="1" spc="-35" dirty="0">
                <a:latin typeface="Arial"/>
                <a:cs typeface="Arial"/>
              </a:rPr>
              <a:t>YOUR</a:t>
            </a:r>
            <a:r>
              <a:rPr sz="2588" b="1" spc="-121" dirty="0">
                <a:latin typeface="Arial"/>
                <a:cs typeface="Arial"/>
              </a:rPr>
              <a:t> </a:t>
            </a:r>
            <a:r>
              <a:rPr sz="2588" b="1" spc="-17" dirty="0">
                <a:latin typeface="Arial"/>
                <a:cs typeface="Arial"/>
              </a:rPr>
              <a:t>skill</a:t>
            </a:r>
            <a:r>
              <a:rPr sz="2588" b="1" spc="-95" dirty="0">
                <a:latin typeface="Arial"/>
                <a:cs typeface="Arial"/>
              </a:rPr>
              <a:t> </a:t>
            </a:r>
            <a:r>
              <a:rPr sz="2588" b="1" dirty="0">
                <a:latin typeface="Arial"/>
                <a:cs typeface="Arial"/>
              </a:rPr>
              <a:t>are</a:t>
            </a:r>
            <a:r>
              <a:rPr sz="2588" b="1" spc="-104" dirty="0">
                <a:latin typeface="Arial"/>
                <a:cs typeface="Arial"/>
              </a:rPr>
              <a:t> </a:t>
            </a:r>
            <a:r>
              <a:rPr sz="2588" b="1" spc="-17" dirty="0">
                <a:latin typeface="Arial"/>
                <a:cs typeface="Arial"/>
              </a:rPr>
              <a:t>being </a:t>
            </a:r>
            <a:r>
              <a:rPr sz="2588" b="1" spc="-43" dirty="0">
                <a:latin typeface="Arial"/>
                <a:cs typeface="Arial"/>
              </a:rPr>
              <a:t>“tested”</a:t>
            </a:r>
            <a:r>
              <a:rPr sz="2588" b="1" spc="-121" dirty="0">
                <a:latin typeface="Arial"/>
                <a:cs typeface="Arial"/>
              </a:rPr>
              <a:t> </a:t>
            </a:r>
            <a:r>
              <a:rPr sz="2588" b="1" dirty="0">
                <a:latin typeface="Arial"/>
                <a:cs typeface="Arial"/>
              </a:rPr>
              <a:t>by</a:t>
            </a:r>
            <a:r>
              <a:rPr sz="2588" b="1" spc="-112" dirty="0">
                <a:latin typeface="Arial"/>
                <a:cs typeface="Arial"/>
              </a:rPr>
              <a:t> </a:t>
            </a:r>
            <a:r>
              <a:rPr sz="2588" b="1" dirty="0">
                <a:latin typeface="Arial"/>
                <a:cs typeface="Arial"/>
              </a:rPr>
              <a:t>this</a:t>
            </a:r>
            <a:r>
              <a:rPr sz="2588" b="1" spc="-112" dirty="0">
                <a:latin typeface="Arial"/>
                <a:cs typeface="Arial"/>
              </a:rPr>
              <a:t> </a:t>
            </a:r>
            <a:r>
              <a:rPr sz="2588" b="1" spc="-17" dirty="0">
                <a:latin typeface="Arial"/>
                <a:cs typeface="Arial"/>
              </a:rPr>
              <a:t>requirement.</a:t>
            </a:r>
            <a:endParaRPr sz="2588" dirty="0">
              <a:latin typeface="Arial"/>
              <a:cs typeface="Arial"/>
            </a:endParaRPr>
          </a:p>
        </p:txBody>
      </p:sp>
      <p:sp>
        <p:nvSpPr>
          <p:cNvPr id="11" name="Slide Number Placeholder 10">
            <a:extLst>
              <a:ext uri="{FF2B5EF4-FFF2-40B4-BE49-F238E27FC236}">
                <a16:creationId xmlns:a16="http://schemas.microsoft.com/office/drawing/2014/main" id="{89B2A7A6-48EC-DA4B-C20E-EA37192ABDE4}"/>
              </a:ext>
            </a:extLst>
          </p:cNvPr>
          <p:cNvSpPr>
            <a:spLocks noGrp="1"/>
          </p:cNvSpPr>
          <p:nvPr>
            <p:ph type="sldNum" sz="quarter" idx="7"/>
          </p:nvPr>
        </p:nvSpPr>
        <p:spPr/>
        <p:txBody>
          <a:bodyPr/>
          <a:lstStyle/>
          <a:p>
            <a:fld id="{B6F15528-21DE-4FAA-801E-634DDDAF4B2B}"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489398" y="457200"/>
            <a:ext cx="10339771" cy="1551490"/>
          </a:xfrm>
          <a:prstGeom prst="rect">
            <a:avLst/>
          </a:prstGeom>
        </p:spPr>
      </p:pic>
      <p:sp>
        <p:nvSpPr>
          <p:cNvPr id="4" name="object 4"/>
          <p:cNvSpPr txBox="1">
            <a:spLocks noGrp="1"/>
          </p:cNvSpPr>
          <p:nvPr>
            <p:ph type="title"/>
          </p:nvPr>
        </p:nvSpPr>
        <p:spPr>
          <a:xfrm>
            <a:off x="2911163" y="685800"/>
            <a:ext cx="9448103" cy="871912"/>
          </a:xfrm>
          <a:prstGeom prst="rect">
            <a:avLst/>
          </a:prstGeom>
        </p:spPr>
        <p:txBody>
          <a:bodyPr vert="horz" wrap="square" lIns="0" tIns="21914" rIns="0" bIns="0" rtlCol="0">
            <a:spAutoFit/>
          </a:bodyPr>
          <a:lstStyle/>
          <a:p>
            <a:pPr marL="21914">
              <a:spcBef>
                <a:spcPts val="173"/>
              </a:spcBef>
            </a:pPr>
            <a:r>
              <a:rPr sz="5522" dirty="0"/>
              <a:t>Eagle</a:t>
            </a:r>
            <a:r>
              <a:rPr sz="5522" spc="190" dirty="0"/>
              <a:t> </a:t>
            </a:r>
            <a:r>
              <a:rPr sz="5522" dirty="0"/>
              <a:t>Scout</a:t>
            </a:r>
            <a:r>
              <a:rPr sz="5522" spc="190" dirty="0"/>
              <a:t> </a:t>
            </a:r>
            <a:r>
              <a:rPr sz="5522" dirty="0"/>
              <a:t>Service</a:t>
            </a:r>
            <a:r>
              <a:rPr sz="5522" spc="190" dirty="0"/>
              <a:t> </a:t>
            </a:r>
            <a:r>
              <a:rPr sz="5522" spc="-17" dirty="0"/>
              <a:t>Project</a:t>
            </a:r>
            <a:endParaRPr sz="5522" dirty="0"/>
          </a:p>
        </p:txBody>
      </p:sp>
      <p:pic>
        <p:nvPicPr>
          <p:cNvPr id="5" name="object 5"/>
          <p:cNvPicPr/>
          <p:nvPr/>
        </p:nvPicPr>
        <p:blipFill>
          <a:blip r:embed="rId3" cstate="print"/>
          <a:stretch>
            <a:fillRect/>
          </a:stretch>
        </p:blipFill>
        <p:spPr>
          <a:xfrm>
            <a:off x="635728" y="3428004"/>
            <a:ext cx="131482" cy="153396"/>
          </a:xfrm>
          <a:prstGeom prst="rect">
            <a:avLst/>
          </a:prstGeom>
        </p:spPr>
      </p:pic>
      <p:pic>
        <p:nvPicPr>
          <p:cNvPr id="6" name="object 6"/>
          <p:cNvPicPr/>
          <p:nvPr/>
        </p:nvPicPr>
        <p:blipFill>
          <a:blip r:embed="rId3" cstate="print"/>
          <a:stretch>
            <a:fillRect/>
          </a:stretch>
        </p:blipFill>
        <p:spPr>
          <a:xfrm>
            <a:off x="635728" y="4342404"/>
            <a:ext cx="131482" cy="153396"/>
          </a:xfrm>
          <a:prstGeom prst="rect">
            <a:avLst/>
          </a:prstGeom>
        </p:spPr>
      </p:pic>
      <p:pic>
        <p:nvPicPr>
          <p:cNvPr id="7" name="object 7"/>
          <p:cNvPicPr/>
          <p:nvPr/>
        </p:nvPicPr>
        <p:blipFill>
          <a:blip r:embed="rId3" cstate="print"/>
          <a:stretch>
            <a:fillRect/>
          </a:stretch>
        </p:blipFill>
        <p:spPr>
          <a:xfrm>
            <a:off x="1205485" y="4875804"/>
            <a:ext cx="131482" cy="153396"/>
          </a:xfrm>
          <a:prstGeom prst="rect">
            <a:avLst/>
          </a:prstGeom>
        </p:spPr>
      </p:pic>
      <p:pic>
        <p:nvPicPr>
          <p:cNvPr id="8" name="object 8"/>
          <p:cNvPicPr/>
          <p:nvPr/>
        </p:nvPicPr>
        <p:blipFill>
          <a:blip r:embed="rId3" cstate="print"/>
          <a:stretch>
            <a:fillRect/>
          </a:stretch>
        </p:blipFill>
        <p:spPr>
          <a:xfrm>
            <a:off x="1205485" y="5715000"/>
            <a:ext cx="131482" cy="153396"/>
          </a:xfrm>
          <a:prstGeom prst="rect">
            <a:avLst/>
          </a:prstGeom>
        </p:spPr>
      </p:pic>
      <p:pic>
        <p:nvPicPr>
          <p:cNvPr id="9" name="object 9"/>
          <p:cNvPicPr/>
          <p:nvPr/>
        </p:nvPicPr>
        <p:blipFill>
          <a:blip r:embed="rId3" cstate="print"/>
          <a:stretch>
            <a:fillRect/>
          </a:stretch>
        </p:blipFill>
        <p:spPr>
          <a:xfrm>
            <a:off x="1205485" y="6628404"/>
            <a:ext cx="131482" cy="153396"/>
          </a:xfrm>
          <a:prstGeom prst="rect">
            <a:avLst/>
          </a:prstGeom>
        </p:spPr>
      </p:pic>
      <p:pic>
        <p:nvPicPr>
          <p:cNvPr id="10" name="object 10"/>
          <p:cNvPicPr/>
          <p:nvPr/>
        </p:nvPicPr>
        <p:blipFill>
          <a:blip r:embed="rId3" cstate="print"/>
          <a:stretch>
            <a:fillRect/>
          </a:stretch>
        </p:blipFill>
        <p:spPr>
          <a:xfrm>
            <a:off x="1205485" y="7466604"/>
            <a:ext cx="131482" cy="153396"/>
          </a:xfrm>
          <a:prstGeom prst="rect">
            <a:avLst/>
          </a:prstGeom>
        </p:spPr>
      </p:pic>
      <p:grpSp>
        <p:nvGrpSpPr>
          <p:cNvPr id="11" name="object 11"/>
          <p:cNvGrpSpPr/>
          <p:nvPr/>
        </p:nvGrpSpPr>
        <p:grpSpPr>
          <a:xfrm>
            <a:off x="2662017" y="1427277"/>
            <a:ext cx="9683299" cy="858727"/>
            <a:chOff x="1542760" y="3171444"/>
            <a:chExt cx="5611912" cy="497672"/>
          </a:xfrm>
        </p:grpSpPr>
        <p:pic>
          <p:nvPicPr>
            <p:cNvPr id="12" name="object 12"/>
            <p:cNvPicPr/>
            <p:nvPr/>
          </p:nvPicPr>
          <p:blipFill>
            <a:blip r:embed="rId4" cstate="print"/>
            <a:stretch>
              <a:fillRect/>
            </a:stretch>
          </p:blipFill>
          <p:spPr>
            <a:xfrm>
              <a:off x="1686560" y="3171444"/>
              <a:ext cx="5468112" cy="85344"/>
            </a:xfrm>
            <a:prstGeom prst="rect">
              <a:avLst/>
            </a:prstGeom>
          </p:spPr>
        </p:pic>
        <p:pic>
          <p:nvPicPr>
            <p:cNvPr id="13" name="object 13"/>
            <p:cNvPicPr/>
            <p:nvPr/>
          </p:nvPicPr>
          <p:blipFill>
            <a:blip r:embed="rId3" cstate="print"/>
            <a:stretch>
              <a:fillRect/>
            </a:stretch>
          </p:blipFill>
          <p:spPr>
            <a:xfrm>
              <a:off x="1542760" y="3580216"/>
              <a:ext cx="76200" cy="88900"/>
            </a:xfrm>
            <a:prstGeom prst="rect">
              <a:avLst/>
            </a:prstGeom>
          </p:spPr>
        </p:pic>
      </p:grpSp>
      <p:sp>
        <p:nvSpPr>
          <p:cNvPr id="14" name="object 14"/>
          <p:cNvSpPr txBox="1"/>
          <p:nvPr/>
        </p:nvSpPr>
        <p:spPr>
          <a:xfrm>
            <a:off x="914400" y="1951635"/>
            <a:ext cx="11809307" cy="7719428"/>
          </a:xfrm>
          <a:prstGeom prst="rect">
            <a:avLst/>
          </a:prstGeom>
        </p:spPr>
        <p:txBody>
          <a:bodyPr vert="horz" wrap="square" lIns="0" tIns="21914" rIns="0" bIns="0" rtlCol="0">
            <a:spAutoFit/>
          </a:bodyPr>
          <a:lstStyle/>
          <a:p>
            <a:pPr marL="1951038" marR="8766">
              <a:spcBef>
                <a:spcPts val="173"/>
              </a:spcBef>
            </a:pPr>
            <a:r>
              <a:rPr sz="2588" b="1" spc="-35" dirty="0">
                <a:latin typeface="Arial"/>
                <a:cs typeface="Arial"/>
              </a:rPr>
              <a:t>Cannot</a:t>
            </a:r>
            <a:r>
              <a:rPr sz="2588" b="1" spc="-86" dirty="0">
                <a:latin typeface="Arial"/>
                <a:cs typeface="Arial"/>
              </a:rPr>
              <a:t> </a:t>
            </a:r>
            <a:r>
              <a:rPr sz="2588" b="1" dirty="0">
                <a:latin typeface="Arial"/>
                <a:cs typeface="Arial"/>
              </a:rPr>
              <a:t>be</a:t>
            </a:r>
            <a:r>
              <a:rPr sz="2588" b="1" spc="-95" dirty="0">
                <a:latin typeface="Arial"/>
                <a:cs typeface="Arial"/>
              </a:rPr>
              <a:t> </a:t>
            </a:r>
            <a:r>
              <a:rPr sz="2588" b="1" spc="-35" dirty="0">
                <a:latin typeface="Arial"/>
                <a:cs typeface="Arial"/>
              </a:rPr>
              <a:t>routine</a:t>
            </a:r>
            <a:r>
              <a:rPr sz="2588" b="1" spc="-86" dirty="0">
                <a:latin typeface="Arial"/>
                <a:cs typeface="Arial"/>
              </a:rPr>
              <a:t> </a:t>
            </a:r>
            <a:r>
              <a:rPr sz="2588" b="1" spc="-17" dirty="0">
                <a:latin typeface="Arial"/>
                <a:cs typeface="Arial"/>
              </a:rPr>
              <a:t>labor</a:t>
            </a:r>
            <a:r>
              <a:rPr sz="2588" b="1" spc="-86" dirty="0">
                <a:latin typeface="Arial"/>
                <a:cs typeface="Arial"/>
              </a:rPr>
              <a:t> </a:t>
            </a:r>
            <a:r>
              <a:rPr sz="2588" b="1" dirty="0">
                <a:latin typeface="Arial"/>
                <a:cs typeface="Arial"/>
              </a:rPr>
              <a:t>or</a:t>
            </a:r>
            <a:r>
              <a:rPr sz="2588" b="1" spc="-78" dirty="0">
                <a:latin typeface="Arial"/>
                <a:cs typeface="Arial"/>
              </a:rPr>
              <a:t> </a:t>
            </a:r>
            <a:r>
              <a:rPr sz="2588" b="1" spc="-35" dirty="0">
                <a:latin typeface="Arial"/>
                <a:cs typeface="Arial"/>
              </a:rPr>
              <a:t>benefit</a:t>
            </a:r>
            <a:r>
              <a:rPr sz="2588" b="1" spc="-86" dirty="0">
                <a:latin typeface="Arial"/>
                <a:cs typeface="Arial"/>
              </a:rPr>
              <a:t> </a:t>
            </a:r>
            <a:r>
              <a:rPr sz="2588" b="1" dirty="0">
                <a:latin typeface="Arial"/>
                <a:cs typeface="Arial"/>
              </a:rPr>
              <a:t>a</a:t>
            </a:r>
            <a:r>
              <a:rPr sz="2588" b="1" spc="-95" dirty="0">
                <a:latin typeface="Arial"/>
                <a:cs typeface="Arial"/>
              </a:rPr>
              <a:t> </a:t>
            </a:r>
            <a:r>
              <a:rPr sz="2588" b="1" spc="-52" dirty="0">
                <a:latin typeface="Arial"/>
                <a:cs typeface="Arial"/>
              </a:rPr>
              <a:t>commercial</a:t>
            </a:r>
            <a:r>
              <a:rPr sz="2588" b="1" spc="-69" dirty="0">
                <a:latin typeface="Arial"/>
                <a:cs typeface="Arial"/>
              </a:rPr>
              <a:t> </a:t>
            </a:r>
            <a:r>
              <a:rPr sz="2588" b="1" spc="-43" dirty="0">
                <a:latin typeface="Arial"/>
                <a:cs typeface="Arial"/>
              </a:rPr>
              <a:t>business</a:t>
            </a:r>
            <a:r>
              <a:rPr lang="en-US" sz="2588" b="1" spc="-43" dirty="0">
                <a:latin typeface="Arial"/>
                <a:cs typeface="Arial"/>
              </a:rPr>
              <a:t>.</a:t>
            </a:r>
          </a:p>
          <a:p>
            <a:pPr marL="2047849" marR="8766">
              <a:spcBef>
                <a:spcPts val="173"/>
              </a:spcBef>
            </a:pPr>
            <a:r>
              <a:rPr lang="en-US" sz="2588" b="1" spc="-43" dirty="0">
                <a:latin typeface="Arial"/>
                <a:cs typeface="Arial"/>
              </a:rPr>
              <a:t>Must </a:t>
            </a:r>
            <a:r>
              <a:rPr sz="2588" b="1" spc="-17" dirty="0">
                <a:latin typeface="Arial"/>
                <a:cs typeface="Arial"/>
              </a:rPr>
              <a:t>have</a:t>
            </a:r>
            <a:r>
              <a:rPr sz="2588" b="1" spc="-95" dirty="0">
                <a:latin typeface="Arial"/>
                <a:cs typeface="Arial"/>
              </a:rPr>
              <a:t> </a:t>
            </a:r>
            <a:r>
              <a:rPr sz="2588" b="1" spc="-43" dirty="0">
                <a:latin typeface="Arial"/>
                <a:cs typeface="Arial"/>
              </a:rPr>
              <a:t>opportunity</a:t>
            </a:r>
            <a:r>
              <a:rPr sz="2588" b="1" spc="-86" dirty="0">
                <a:latin typeface="Arial"/>
                <a:cs typeface="Arial"/>
              </a:rPr>
              <a:t> </a:t>
            </a:r>
            <a:r>
              <a:rPr sz="2588" b="1" dirty="0">
                <a:latin typeface="Arial"/>
                <a:cs typeface="Arial"/>
              </a:rPr>
              <a:t>for</a:t>
            </a:r>
            <a:r>
              <a:rPr sz="2588" b="1" spc="-86" dirty="0">
                <a:latin typeface="Arial"/>
                <a:cs typeface="Arial"/>
              </a:rPr>
              <a:t> </a:t>
            </a:r>
            <a:r>
              <a:rPr sz="2588" b="1" spc="-35" dirty="0">
                <a:latin typeface="Arial"/>
                <a:cs typeface="Arial"/>
              </a:rPr>
              <a:t>Planning,</a:t>
            </a:r>
            <a:r>
              <a:rPr sz="2588" b="1" spc="-78" dirty="0">
                <a:latin typeface="Arial"/>
                <a:cs typeface="Arial"/>
              </a:rPr>
              <a:t> </a:t>
            </a:r>
            <a:r>
              <a:rPr sz="2588" b="1" spc="-52" dirty="0">
                <a:latin typeface="Arial"/>
                <a:cs typeface="Arial"/>
              </a:rPr>
              <a:t>Development</a:t>
            </a:r>
            <a:r>
              <a:rPr sz="2588" b="1" spc="-69" dirty="0">
                <a:latin typeface="Arial"/>
                <a:cs typeface="Arial"/>
              </a:rPr>
              <a:t> </a:t>
            </a:r>
            <a:r>
              <a:rPr sz="2588" b="1" dirty="0">
                <a:latin typeface="Arial"/>
                <a:cs typeface="Arial"/>
              </a:rPr>
              <a:t>and</a:t>
            </a:r>
            <a:r>
              <a:rPr sz="2588" b="1" spc="-95" dirty="0">
                <a:latin typeface="Arial"/>
                <a:cs typeface="Arial"/>
              </a:rPr>
              <a:t> </a:t>
            </a:r>
            <a:r>
              <a:rPr sz="2588" b="1" spc="-17" dirty="0">
                <a:latin typeface="Arial"/>
                <a:cs typeface="Arial"/>
              </a:rPr>
              <a:t>Leadership.</a:t>
            </a:r>
            <a:endParaRPr sz="2588" dirty="0">
              <a:latin typeface="Arial"/>
              <a:cs typeface="Arial"/>
            </a:endParaRPr>
          </a:p>
          <a:p>
            <a:pPr marL="21914" marR="752741">
              <a:lnSpc>
                <a:spcPct val="101400"/>
              </a:lnSpc>
              <a:spcBef>
                <a:spcPts val="1285"/>
              </a:spcBef>
            </a:pPr>
            <a:r>
              <a:rPr sz="2416" b="1" dirty="0">
                <a:latin typeface="Arial"/>
                <a:cs typeface="Arial"/>
              </a:rPr>
              <a:t>Must</a:t>
            </a:r>
            <a:r>
              <a:rPr sz="2416" b="1" spc="-95" dirty="0">
                <a:latin typeface="Arial"/>
                <a:cs typeface="Arial"/>
              </a:rPr>
              <a:t> </a:t>
            </a:r>
            <a:r>
              <a:rPr sz="2416" b="1" dirty="0">
                <a:latin typeface="Arial"/>
                <a:cs typeface="Arial"/>
              </a:rPr>
              <a:t>benefit</a:t>
            </a:r>
            <a:r>
              <a:rPr sz="2416" b="1" spc="-95" dirty="0">
                <a:latin typeface="Arial"/>
                <a:cs typeface="Arial"/>
              </a:rPr>
              <a:t> </a:t>
            </a:r>
            <a:r>
              <a:rPr sz="2416" b="1" spc="-17" dirty="0">
                <a:latin typeface="Arial"/>
                <a:cs typeface="Arial"/>
              </a:rPr>
              <a:t>religious</a:t>
            </a:r>
            <a:r>
              <a:rPr sz="2416" b="1" spc="-86" dirty="0">
                <a:latin typeface="Arial"/>
                <a:cs typeface="Arial"/>
              </a:rPr>
              <a:t> </a:t>
            </a:r>
            <a:r>
              <a:rPr sz="2416" b="1" spc="-17" dirty="0">
                <a:latin typeface="Arial"/>
                <a:cs typeface="Arial"/>
              </a:rPr>
              <a:t>institute,</a:t>
            </a:r>
            <a:r>
              <a:rPr sz="2416" b="1" spc="-86" dirty="0">
                <a:latin typeface="Arial"/>
                <a:cs typeface="Arial"/>
              </a:rPr>
              <a:t> </a:t>
            </a:r>
            <a:r>
              <a:rPr sz="2416" b="1" dirty="0">
                <a:latin typeface="Arial"/>
                <a:cs typeface="Arial"/>
              </a:rPr>
              <a:t>any</a:t>
            </a:r>
            <a:r>
              <a:rPr sz="2416" b="1" spc="-95" dirty="0">
                <a:latin typeface="Arial"/>
                <a:cs typeface="Arial"/>
              </a:rPr>
              <a:t> </a:t>
            </a:r>
            <a:r>
              <a:rPr sz="2416" b="1" dirty="0">
                <a:latin typeface="Arial"/>
                <a:cs typeface="Arial"/>
              </a:rPr>
              <a:t>school,</a:t>
            </a:r>
            <a:r>
              <a:rPr sz="2416" b="1" spc="-78" dirty="0">
                <a:latin typeface="Arial"/>
                <a:cs typeface="Arial"/>
              </a:rPr>
              <a:t> </a:t>
            </a:r>
            <a:r>
              <a:rPr sz="2416" b="1" dirty="0">
                <a:latin typeface="Arial"/>
                <a:cs typeface="Arial"/>
              </a:rPr>
              <a:t>charity,</a:t>
            </a:r>
            <a:r>
              <a:rPr sz="2416" b="1" spc="-86" dirty="0">
                <a:latin typeface="Arial"/>
                <a:cs typeface="Arial"/>
              </a:rPr>
              <a:t> </a:t>
            </a:r>
            <a:r>
              <a:rPr sz="2416" b="1" dirty="0">
                <a:latin typeface="Arial"/>
                <a:cs typeface="Arial"/>
              </a:rPr>
              <a:t>or</a:t>
            </a:r>
            <a:r>
              <a:rPr sz="2416" b="1" spc="-95" dirty="0">
                <a:latin typeface="Arial"/>
                <a:cs typeface="Arial"/>
              </a:rPr>
              <a:t> </a:t>
            </a:r>
            <a:r>
              <a:rPr sz="2416" b="1" dirty="0">
                <a:latin typeface="Arial"/>
                <a:cs typeface="Arial"/>
              </a:rPr>
              <a:t>your</a:t>
            </a:r>
            <a:r>
              <a:rPr sz="2416" b="1" spc="-86" dirty="0">
                <a:latin typeface="Arial"/>
                <a:cs typeface="Arial"/>
              </a:rPr>
              <a:t> </a:t>
            </a:r>
            <a:r>
              <a:rPr sz="2416" b="1" spc="-17" dirty="0">
                <a:latin typeface="Arial"/>
                <a:cs typeface="Arial"/>
              </a:rPr>
              <a:t>community.</a:t>
            </a:r>
            <a:r>
              <a:rPr sz="2416" b="1" spc="-86" dirty="0">
                <a:latin typeface="Arial"/>
                <a:cs typeface="Arial"/>
              </a:rPr>
              <a:t> </a:t>
            </a:r>
            <a:r>
              <a:rPr sz="2416" b="1" spc="-43" dirty="0">
                <a:latin typeface="Arial"/>
                <a:cs typeface="Arial"/>
              </a:rPr>
              <a:t>NOT BSA</a:t>
            </a:r>
            <a:endParaRPr sz="2416" dirty="0">
              <a:latin typeface="Arial"/>
              <a:cs typeface="Arial"/>
            </a:endParaRPr>
          </a:p>
          <a:p>
            <a:pPr marL="21914">
              <a:spcBef>
                <a:spcPts val="1078"/>
              </a:spcBef>
            </a:pPr>
            <a:r>
              <a:rPr sz="2416" b="1" u="sng" dirty="0">
                <a:uFill>
                  <a:solidFill>
                    <a:srgbClr val="000000"/>
                  </a:solidFill>
                </a:uFill>
                <a:latin typeface="Arial"/>
                <a:cs typeface="Arial"/>
              </a:rPr>
              <a:t>May</a:t>
            </a:r>
            <a:r>
              <a:rPr sz="2416" b="1" u="sng" spc="-86" dirty="0">
                <a:uFill>
                  <a:solidFill>
                    <a:srgbClr val="000000"/>
                  </a:solidFill>
                </a:uFill>
                <a:latin typeface="Arial"/>
                <a:cs typeface="Arial"/>
              </a:rPr>
              <a:t> </a:t>
            </a:r>
            <a:r>
              <a:rPr sz="2416" b="1" u="sng" dirty="0">
                <a:uFill>
                  <a:solidFill>
                    <a:srgbClr val="000000"/>
                  </a:solidFill>
                </a:uFill>
                <a:latin typeface="Arial"/>
                <a:cs typeface="Arial"/>
              </a:rPr>
              <a:t>NOT</a:t>
            </a:r>
            <a:r>
              <a:rPr sz="2416" b="1" u="sng" spc="-78" dirty="0">
                <a:uFill>
                  <a:solidFill>
                    <a:srgbClr val="000000"/>
                  </a:solidFill>
                </a:uFill>
                <a:latin typeface="Arial"/>
                <a:cs typeface="Arial"/>
              </a:rPr>
              <a:t> </a:t>
            </a:r>
            <a:r>
              <a:rPr sz="2416" b="1" u="sng" dirty="0">
                <a:uFill>
                  <a:solidFill>
                    <a:srgbClr val="000000"/>
                  </a:solidFill>
                </a:uFill>
                <a:latin typeface="Arial"/>
                <a:cs typeface="Arial"/>
              </a:rPr>
              <a:t>be</a:t>
            </a:r>
            <a:r>
              <a:rPr sz="2416" b="1" u="sng" spc="-86" dirty="0">
                <a:uFill>
                  <a:solidFill>
                    <a:srgbClr val="000000"/>
                  </a:solidFill>
                </a:uFill>
                <a:latin typeface="Arial"/>
                <a:cs typeface="Arial"/>
              </a:rPr>
              <a:t> </a:t>
            </a:r>
            <a:r>
              <a:rPr sz="2416" b="1" u="sng" dirty="0">
                <a:uFill>
                  <a:solidFill>
                    <a:srgbClr val="000000"/>
                  </a:solidFill>
                </a:uFill>
                <a:latin typeface="Arial"/>
                <a:cs typeface="Arial"/>
              </a:rPr>
              <a:t>a</a:t>
            </a:r>
            <a:r>
              <a:rPr sz="2416" b="1" u="sng" spc="-78" dirty="0">
                <a:uFill>
                  <a:solidFill>
                    <a:srgbClr val="000000"/>
                  </a:solidFill>
                </a:uFill>
                <a:latin typeface="Arial"/>
                <a:cs typeface="Arial"/>
              </a:rPr>
              <a:t> </a:t>
            </a:r>
            <a:r>
              <a:rPr sz="2416" b="1" u="sng" dirty="0">
                <a:uFill>
                  <a:solidFill>
                    <a:srgbClr val="000000"/>
                  </a:solidFill>
                </a:uFill>
                <a:latin typeface="Arial"/>
                <a:cs typeface="Arial"/>
              </a:rPr>
              <a:t>“fund</a:t>
            </a:r>
            <a:r>
              <a:rPr sz="2416" b="1" u="sng" spc="-86" dirty="0">
                <a:uFill>
                  <a:solidFill>
                    <a:srgbClr val="000000"/>
                  </a:solidFill>
                </a:uFill>
                <a:latin typeface="Arial"/>
                <a:cs typeface="Arial"/>
              </a:rPr>
              <a:t> </a:t>
            </a:r>
            <a:r>
              <a:rPr sz="2416" b="1" u="sng" spc="-17" dirty="0">
                <a:uFill>
                  <a:solidFill>
                    <a:srgbClr val="000000"/>
                  </a:solidFill>
                </a:uFill>
                <a:latin typeface="Arial"/>
                <a:cs typeface="Arial"/>
              </a:rPr>
              <a:t>raiser”</a:t>
            </a:r>
            <a:endParaRPr sz="2416" dirty="0">
              <a:latin typeface="Arial"/>
              <a:cs typeface="Arial"/>
            </a:endParaRPr>
          </a:p>
          <a:p>
            <a:pPr marL="523741" marR="254201">
              <a:lnSpc>
                <a:spcPts val="2778"/>
              </a:lnSpc>
              <a:spcBef>
                <a:spcPts val="1268"/>
              </a:spcBef>
            </a:pPr>
            <a:r>
              <a:rPr sz="2416" b="1" spc="-35" dirty="0">
                <a:latin typeface="Arial"/>
                <a:cs typeface="Arial"/>
              </a:rPr>
              <a:t>Fund-</a:t>
            </a:r>
            <a:r>
              <a:rPr sz="2416" b="1" dirty="0">
                <a:latin typeface="Arial"/>
                <a:cs typeface="Arial"/>
              </a:rPr>
              <a:t>raising</a:t>
            </a:r>
            <a:r>
              <a:rPr sz="2416" b="1" spc="-86" dirty="0">
                <a:latin typeface="Arial"/>
                <a:cs typeface="Arial"/>
              </a:rPr>
              <a:t> </a:t>
            </a:r>
            <a:r>
              <a:rPr sz="2416" b="1" dirty="0">
                <a:latin typeface="Arial"/>
                <a:cs typeface="Arial"/>
              </a:rPr>
              <a:t>is</a:t>
            </a:r>
            <a:r>
              <a:rPr sz="2416" b="1" spc="-78" dirty="0">
                <a:latin typeface="Arial"/>
                <a:cs typeface="Arial"/>
              </a:rPr>
              <a:t> </a:t>
            </a:r>
            <a:r>
              <a:rPr sz="2416" b="1" spc="-17" dirty="0">
                <a:latin typeface="Arial"/>
                <a:cs typeface="Arial"/>
              </a:rPr>
              <a:t>permitted</a:t>
            </a:r>
            <a:r>
              <a:rPr sz="2416" b="1" spc="-86" dirty="0">
                <a:latin typeface="Arial"/>
                <a:cs typeface="Arial"/>
              </a:rPr>
              <a:t> </a:t>
            </a:r>
            <a:r>
              <a:rPr sz="2416" b="1" dirty="0">
                <a:latin typeface="Arial"/>
                <a:cs typeface="Arial"/>
              </a:rPr>
              <a:t>only</a:t>
            </a:r>
            <a:r>
              <a:rPr sz="2416" b="1" spc="-78" dirty="0">
                <a:latin typeface="Arial"/>
                <a:cs typeface="Arial"/>
              </a:rPr>
              <a:t> </a:t>
            </a:r>
            <a:r>
              <a:rPr sz="2416" b="1" dirty="0">
                <a:latin typeface="Arial"/>
                <a:cs typeface="Arial"/>
              </a:rPr>
              <a:t>for</a:t>
            </a:r>
            <a:r>
              <a:rPr sz="2416" b="1" spc="-78" dirty="0">
                <a:latin typeface="Arial"/>
                <a:cs typeface="Arial"/>
              </a:rPr>
              <a:t> </a:t>
            </a:r>
            <a:r>
              <a:rPr sz="2416" b="1" spc="-17" dirty="0">
                <a:latin typeface="Arial"/>
                <a:cs typeface="Arial"/>
              </a:rPr>
              <a:t>securing</a:t>
            </a:r>
            <a:r>
              <a:rPr sz="2416" b="1" spc="-86" dirty="0">
                <a:latin typeface="Arial"/>
                <a:cs typeface="Arial"/>
              </a:rPr>
              <a:t> </a:t>
            </a:r>
            <a:r>
              <a:rPr sz="2416" b="1" spc="-17" dirty="0">
                <a:latin typeface="Arial"/>
                <a:cs typeface="Arial"/>
              </a:rPr>
              <a:t>materials</a:t>
            </a:r>
            <a:r>
              <a:rPr sz="2416" b="1" spc="-78" dirty="0">
                <a:latin typeface="Arial"/>
                <a:cs typeface="Arial"/>
              </a:rPr>
              <a:t> </a:t>
            </a:r>
            <a:r>
              <a:rPr sz="2416" b="1" dirty="0">
                <a:latin typeface="Arial"/>
                <a:cs typeface="Arial"/>
              </a:rPr>
              <a:t>needed</a:t>
            </a:r>
            <a:r>
              <a:rPr sz="2416" b="1" spc="-86" dirty="0">
                <a:latin typeface="Arial"/>
                <a:cs typeface="Arial"/>
              </a:rPr>
              <a:t> </a:t>
            </a:r>
            <a:r>
              <a:rPr sz="2416" b="1" dirty="0">
                <a:latin typeface="Arial"/>
                <a:cs typeface="Arial"/>
              </a:rPr>
              <a:t>to</a:t>
            </a:r>
            <a:r>
              <a:rPr sz="2416" b="1" spc="-86" dirty="0">
                <a:latin typeface="Arial"/>
                <a:cs typeface="Arial"/>
              </a:rPr>
              <a:t> </a:t>
            </a:r>
            <a:r>
              <a:rPr sz="2416" b="1" dirty="0">
                <a:latin typeface="Arial"/>
                <a:cs typeface="Arial"/>
              </a:rPr>
              <a:t>carry</a:t>
            </a:r>
            <a:r>
              <a:rPr sz="2416" b="1" spc="-78" dirty="0">
                <a:latin typeface="Arial"/>
                <a:cs typeface="Arial"/>
              </a:rPr>
              <a:t> </a:t>
            </a:r>
            <a:r>
              <a:rPr sz="2416" b="1" dirty="0">
                <a:latin typeface="Arial"/>
                <a:cs typeface="Arial"/>
              </a:rPr>
              <a:t>out</a:t>
            </a:r>
            <a:r>
              <a:rPr sz="2416" b="1" spc="-78" dirty="0">
                <a:latin typeface="Arial"/>
                <a:cs typeface="Arial"/>
              </a:rPr>
              <a:t> </a:t>
            </a:r>
            <a:r>
              <a:rPr sz="2416" b="1" spc="-43" dirty="0">
                <a:latin typeface="Arial"/>
                <a:cs typeface="Arial"/>
              </a:rPr>
              <a:t>the </a:t>
            </a:r>
            <a:r>
              <a:rPr sz="2416" b="1" spc="-17" dirty="0">
                <a:latin typeface="Arial"/>
                <a:cs typeface="Arial"/>
              </a:rPr>
              <a:t>project.</a:t>
            </a:r>
            <a:endParaRPr sz="2416" dirty="0">
              <a:latin typeface="Arial"/>
              <a:cs typeface="Arial"/>
            </a:endParaRPr>
          </a:p>
          <a:p>
            <a:pPr marL="523741" marR="323229">
              <a:spcBef>
                <a:spcPts val="1001"/>
              </a:spcBef>
            </a:pPr>
            <a:r>
              <a:rPr sz="2416" b="1" dirty="0">
                <a:latin typeface="Arial"/>
                <a:cs typeface="Arial"/>
              </a:rPr>
              <a:t>Donors</a:t>
            </a:r>
            <a:r>
              <a:rPr sz="2416" b="1" spc="-95" dirty="0">
                <a:latin typeface="Arial"/>
                <a:cs typeface="Arial"/>
              </a:rPr>
              <a:t> </a:t>
            </a:r>
            <a:r>
              <a:rPr sz="2416" b="1" dirty="0">
                <a:latin typeface="Arial"/>
                <a:cs typeface="Arial"/>
              </a:rPr>
              <a:t>to</a:t>
            </a:r>
            <a:r>
              <a:rPr sz="2416" b="1" spc="-95" dirty="0">
                <a:latin typeface="Arial"/>
                <a:cs typeface="Arial"/>
              </a:rPr>
              <a:t> </a:t>
            </a:r>
            <a:r>
              <a:rPr sz="2416" b="1" spc="-17" dirty="0">
                <a:latin typeface="Arial"/>
                <a:cs typeface="Arial"/>
              </a:rPr>
              <a:t>projects</a:t>
            </a:r>
            <a:r>
              <a:rPr sz="2416" b="1" spc="-86" dirty="0">
                <a:latin typeface="Arial"/>
                <a:cs typeface="Arial"/>
              </a:rPr>
              <a:t> </a:t>
            </a:r>
            <a:r>
              <a:rPr sz="2416" b="1" dirty="0">
                <a:latin typeface="Arial"/>
                <a:cs typeface="Arial"/>
              </a:rPr>
              <a:t>must</a:t>
            </a:r>
            <a:r>
              <a:rPr sz="2416" b="1" spc="-86" dirty="0">
                <a:latin typeface="Arial"/>
                <a:cs typeface="Arial"/>
              </a:rPr>
              <a:t> </a:t>
            </a:r>
            <a:r>
              <a:rPr sz="2416" b="1" dirty="0">
                <a:latin typeface="Arial"/>
                <a:cs typeface="Arial"/>
              </a:rPr>
              <a:t>be</a:t>
            </a:r>
            <a:r>
              <a:rPr sz="2416" b="1" spc="-86" dirty="0">
                <a:latin typeface="Arial"/>
                <a:cs typeface="Arial"/>
              </a:rPr>
              <a:t> </a:t>
            </a:r>
            <a:r>
              <a:rPr sz="2416" b="1" dirty="0">
                <a:latin typeface="Arial"/>
                <a:cs typeface="Arial"/>
              </a:rPr>
              <a:t>made</a:t>
            </a:r>
            <a:r>
              <a:rPr sz="2416" b="1" spc="-86" dirty="0">
                <a:latin typeface="Arial"/>
                <a:cs typeface="Arial"/>
              </a:rPr>
              <a:t> </a:t>
            </a:r>
            <a:r>
              <a:rPr sz="2416" b="1" dirty="0">
                <a:latin typeface="Arial"/>
                <a:cs typeface="Arial"/>
              </a:rPr>
              <a:t>aware</a:t>
            </a:r>
            <a:r>
              <a:rPr sz="2416" b="1" spc="-86" dirty="0">
                <a:latin typeface="Arial"/>
                <a:cs typeface="Arial"/>
              </a:rPr>
              <a:t> </a:t>
            </a:r>
            <a:r>
              <a:rPr sz="2416" b="1" dirty="0">
                <a:latin typeface="Arial"/>
                <a:cs typeface="Arial"/>
              </a:rPr>
              <a:t>of</a:t>
            </a:r>
            <a:r>
              <a:rPr sz="2416" b="1" spc="-86" dirty="0">
                <a:latin typeface="Arial"/>
                <a:cs typeface="Arial"/>
              </a:rPr>
              <a:t> </a:t>
            </a:r>
            <a:r>
              <a:rPr sz="2416" b="1" dirty="0">
                <a:latin typeface="Arial"/>
                <a:cs typeface="Arial"/>
              </a:rPr>
              <a:t>what</a:t>
            </a:r>
            <a:r>
              <a:rPr sz="2416" b="1" spc="-86" dirty="0">
                <a:latin typeface="Arial"/>
                <a:cs typeface="Arial"/>
              </a:rPr>
              <a:t> </a:t>
            </a:r>
            <a:r>
              <a:rPr sz="2416" b="1" dirty="0">
                <a:latin typeface="Arial"/>
                <a:cs typeface="Arial"/>
              </a:rPr>
              <a:t>entity</a:t>
            </a:r>
            <a:r>
              <a:rPr sz="2416" b="1" spc="-86" dirty="0">
                <a:latin typeface="Arial"/>
                <a:cs typeface="Arial"/>
              </a:rPr>
              <a:t> </a:t>
            </a:r>
            <a:r>
              <a:rPr sz="2416" b="1" dirty="0">
                <a:latin typeface="Arial"/>
                <a:cs typeface="Arial"/>
              </a:rPr>
              <a:t>is</a:t>
            </a:r>
            <a:r>
              <a:rPr sz="2416" b="1" spc="-95" dirty="0">
                <a:latin typeface="Arial"/>
                <a:cs typeface="Arial"/>
              </a:rPr>
              <a:t> </a:t>
            </a:r>
            <a:r>
              <a:rPr sz="2416" b="1" spc="-17" dirty="0">
                <a:latin typeface="Arial"/>
                <a:cs typeface="Arial"/>
              </a:rPr>
              <a:t>benefiting</a:t>
            </a:r>
            <a:r>
              <a:rPr sz="2416" b="1" spc="-95" dirty="0">
                <a:latin typeface="Arial"/>
                <a:cs typeface="Arial"/>
              </a:rPr>
              <a:t> </a:t>
            </a:r>
            <a:r>
              <a:rPr sz="2416" b="1" dirty="0">
                <a:latin typeface="Arial"/>
                <a:cs typeface="Arial"/>
              </a:rPr>
              <a:t>from</a:t>
            </a:r>
            <a:r>
              <a:rPr sz="2416" b="1" spc="-95" dirty="0">
                <a:latin typeface="Arial"/>
                <a:cs typeface="Arial"/>
              </a:rPr>
              <a:t> </a:t>
            </a:r>
            <a:r>
              <a:rPr sz="2416" b="1" spc="-43" dirty="0">
                <a:latin typeface="Arial"/>
                <a:cs typeface="Arial"/>
              </a:rPr>
              <a:t>the </a:t>
            </a:r>
            <a:r>
              <a:rPr sz="2416" b="1" dirty="0">
                <a:latin typeface="Arial"/>
                <a:cs typeface="Arial"/>
              </a:rPr>
              <a:t>project,</a:t>
            </a:r>
            <a:r>
              <a:rPr sz="2416" b="1" spc="-104" dirty="0">
                <a:latin typeface="Arial"/>
                <a:cs typeface="Arial"/>
              </a:rPr>
              <a:t> </a:t>
            </a:r>
            <a:r>
              <a:rPr sz="2416" b="1" dirty="0">
                <a:latin typeface="Arial"/>
                <a:cs typeface="Arial"/>
              </a:rPr>
              <a:t>and</a:t>
            </a:r>
            <a:r>
              <a:rPr sz="2416" b="1" spc="-95" dirty="0">
                <a:latin typeface="Arial"/>
                <a:cs typeface="Arial"/>
              </a:rPr>
              <a:t> </a:t>
            </a:r>
            <a:r>
              <a:rPr sz="2416" b="1" dirty="0">
                <a:latin typeface="Arial"/>
                <a:cs typeface="Arial"/>
              </a:rPr>
              <a:t>that</a:t>
            </a:r>
            <a:r>
              <a:rPr sz="2416" b="1" spc="-86" dirty="0">
                <a:latin typeface="Arial"/>
                <a:cs typeface="Arial"/>
              </a:rPr>
              <a:t> </a:t>
            </a:r>
            <a:r>
              <a:rPr sz="2416" b="1" dirty="0">
                <a:latin typeface="Arial"/>
                <a:cs typeface="Arial"/>
              </a:rPr>
              <a:t>it</a:t>
            </a:r>
            <a:r>
              <a:rPr sz="2416" b="1" spc="-86" dirty="0">
                <a:latin typeface="Arial"/>
                <a:cs typeface="Arial"/>
              </a:rPr>
              <a:t> </a:t>
            </a:r>
            <a:r>
              <a:rPr sz="2416" b="1" dirty="0">
                <a:latin typeface="Arial"/>
                <a:cs typeface="Arial"/>
              </a:rPr>
              <a:t>clearly</a:t>
            </a:r>
            <a:r>
              <a:rPr sz="2416" b="1" spc="-86" dirty="0">
                <a:latin typeface="Arial"/>
                <a:cs typeface="Arial"/>
              </a:rPr>
              <a:t> </a:t>
            </a:r>
            <a:r>
              <a:rPr sz="2416" b="1" dirty="0">
                <a:latin typeface="Arial"/>
                <a:cs typeface="Arial"/>
              </a:rPr>
              <a:t>is</a:t>
            </a:r>
            <a:r>
              <a:rPr sz="2416" b="1" spc="-86" dirty="0">
                <a:latin typeface="Arial"/>
                <a:cs typeface="Arial"/>
              </a:rPr>
              <a:t> </a:t>
            </a:r>
            <a:r>
              <a:rPr sz="2416" b="1" dirty="0">
                <a:latin typeface="Arial"/>
                <a:cs typeface="Arial"/>
              </a:rPr>
              <a:t>not</a:t>
            </a:r>
            <a:r>
              <a:rPr sz="2416" b="1" spc="-86" dirty="0">
                <a:latin typeface="Arial"/>
                <a:cs typeface="Arial"/>
              </a:rPr>
              <a:t> </a:t>
            </a:r>
            <a:r>
              <a:rPr sz="2416" b="1" dirty="0">
                <a:latin typeface="Arial"/>
                <a:cs typeface="Arial"/>
              </a:rPr>
              <a:t>the</a:t>
            </a:r>
            <a:r>
              <a:rPr sz="2416" b="1" spc="-86" dirty="0">
                <a:latin typeface="Arial"/>
                <a:cs typeface="Arial"/>
              </a:rPr>
              <a:t> </a:t>
            </a:r>
            <a:r>
              <a:rPr sz="2416" b="1" dirty="0">
                <a:latin typeface="Arial"/>
                <a:cs typeface="Arial"/>
              </a:rPr>
              <a:t>Boy</a:t>
            </a:r>
            <a:r>
              <a:rPr sz="2416" b="1" spc="-86" dirty="0">
                <a:latin typeface="Arial"/>
                <a:cs typeface="Arial"/>
              </a:rPr>
              <a:t> </a:t>
            </a:r>
            <a:r>
              <a:rPr sz="2416" b="1" dirty="0">
                <a:latin typeface="Arial"/>
                <a:cs typeface="Arial"/>
              </a:rPr>
              <a:t>Scouts</a:t>
            </a:r>
            <a:r>
              <a:rPr sz="2416" b="1" spc="-86" dirty="0">
                <a:latin typeface="Arial"/>
                <a:cs typeface="Arial"/>
              </a:rPr>
              <a:t> </a:t>
            </a:r>
            <a:r>
              <a:rPr sz="2416" b="1" dirty="0">
                <a:latin typeface="Arial"/>
                <a:cs typeface="Arial"/>
              </a:rPr>
              <a:t>of</a:t>
            </a:r>
            <a:r>
              <a:rPr sz="2416" b="1" spc="-86" dirty="0">
                <a:latin typeface="Arial"/>
                <a:cs typeface="Arial"/>
              </a:rPr>
              <a:t> </a:t>
            </a:r>
            <a:r>
              <a:rPr sz="2416" b="1" spc="-17" dirty="0">
                <a:latin typeface="Arial"/>
                <a:cs typeface="Arial"/>
              </a:rPr>
              <a:t>America.</a:t>
            </a:r>
            <a:endParaRPr sz="2416" dirty="0">
              <a:latin typeface="Arial"/>
              <a:cs typeface="Arial"/>
            </a:endParaRPr>
          </a:p>
          <a:p>
            <a:pPr marL="523741" marR="1096788">
              <a:lnSpc>
                <a:spcPts val="2778"/>
              </a:lnSpc>
              <a:spcBef>
                <a:spcPts val="1277"/>
              </a:spcBef>
            </a:pPr>
            <a:r>
              <a:rPr sz="2416" b="1" dirty="0">
                <a:latin typeface="Arial"/>
                <a:cs typeface="Arial"/>
              </a:rPr>
              <a:t>Any</a:t>
            </a:r>
            <a:r>
              <a:rPr sz="2416" b="1" spc="-86" dirty="0">
                <a:latin typeface="Arial"/>
                <a:cs typeface="Arial"/>
              </a:rPr>
              <a:t> </a:t>
            </a:r>
            <a:r>
              <a:rPr sz="2416" b="1" dirty="0">
                <a:latin typeface="Arial"/>
                <a:cs typeface="Arial"/>
              </a:rPr>
              <a:t>funds</a:t>
            </a:r>
            <a:r>
              <a:rPr sz="2416" b="1" spc="-86" dirty="0">
                <a:latin typeface="Arial"/>
                <a:cs typeface="Arial"/>
              </a:rPr>
              <a:t> </a:t>
            </a:r>
            <a:r>
              <a:rPr sz="2416" b="1" dirty="0">
                <a:latin typeface="Arial"/>
                <a:cs typeface="Arial"/>
              </a:rPr>
              <a:t>raised</a:t>
            </a:r>
            <a:r>
              <a:rPr sz="2416" b="1" spc="-86" dirty="0">
                <a:latin typeface="Arial"/>
                <a:cs typeface="Arial"/>
              </a:rPr>
              <a:t> </a:t>
            </a:r>
            <a:r>
              <a:rPr sz="2416" b="1" dirty="0">
                <a:latin typeface="Arial"/>
                <a:cs typeface="Arial"/>
              </a:rPr>
              <a:t>for</a:t>
            </a:r>
            <a:r>
              <a:rPr sz="2416" b="1" spc="-86" dirty="0">
                <a:latin typeface="Arial"/>
                <a:cs typeface="Arial"/>
              </a:rPr>
              <a:t> </a:t>
            </a:r>
            <a:r>
              <a:rPr sz="2416" b="1" dirty="0">
                <a:latin typeface="Arial"/>
                <a:cs typeface="Arial"/>
              </a:rPr>
              <a:t>a</a:t>
            </a:r>
            <a:r>
              <a:rPr sz="2416" b="1" spc="-86" dirty="0">
                <a:latin typeface="Arial"/>
                <a:cs typeface="Arial"/>
              </a:rPr>
              <a:t> </a:t>
            </a:r>
            <a:r>
              <a:rPr sz="2416" b="1" dirty="0">
                <a:latin typeface="Arial"/>
                <a:cs typeface="Arial"/>
              </a:rPr>
              <a:t>project</a:t>
            </a:r>
            <a:r>
              <a:rPr sz="2416" b="1" spc="-78" dirty="0">
                <a:latin typeface="Arial"/>
                <a:cs typeface="Arial"/>
              </a:rPr>
              <a:t> </a:t>
            </a:r>
            <a:r>
              <a:rPr sz="2416" b="1" dirty="0">
                <a:latin typeface="Arial"/>
                <a:cs typeface="Arial"/>
              </a:rPr>
              <a:t>and</a:t>
            </a:r>
            <a:r>
              <a:rPr sz="2416" b="1" spc="-95" dirty="0">
                <a:latin typeface="Arial"/>
                <a:cs typeface="Arial"/>
              </a:rPr>
              <a:t> </a:t>
            </a:r>
            <a:r>
              <a:rPr sz="2416" b="1" dirty="0">
                <a:latin typeface="Arial"/>
                <a:cs typeface="Arial"/>
              </a:rPr>
              <a:t>not</a:t>
            </a:r>
            <a:r>
              <a:rPr sz="2416" b="1" spc="-86" dirty="0">
                <a:latin typeface="Arial"/>
                <a:cs typeface="Arial"/>
              </a:rPr>
              <a:t> </a:t>
            </a:r>
            <a:r>
              <a:rPr sz="2416" b="1" dirty="0">
                <a:latin typeface="Arial"/>
                <a:cs typeface="Arial"/>
              </a:rPr>
              <a:t>used</a:t>
            </a:r>
            <a:r>
              <a:rPr sz="2416" b="1" spc="-86" dirty="0">
                <a:latin typeface="Arial"/>
                <a:cs typeface="Arial"/>
              </a:rPr>
              <a:t> </a:t>
            </a:r>
            <a:r>
              <a:rPr sz="2416" b="1" dirty="0">
                <a:latin typeface="Arial"/>
                <a:cs typeface="Arial"/>
              </a:rPr>
              <a:t>for</a:t>
            </a:r>
            <a:r>
              <a:rPr sz="2416" b="1" spc="-86" dirty="0">
                <a:latin typeface="Arial"/>
                <a:cs typeface="Arial"/>
              </a:rPr>
              <a:t> </a:t>
            </a:r>
            <a:r>
              <a:rPr sz="2416" b="1" dirty="0">
                <a:latin typeface="Arial"/>
                <a:cs typeface="Arial"/>
              </a:rPr>
              <a:t>the</a:t>
            </a:r>
            <a:r>
              <a:rPr sz="2416" b="1" spc="-86" dirty="0">
                <a:latin typeface="Arial"/>
                <a:cs typeface="Arial"/>
              </a:rPr>
              <a:t> </a:t>
            </a:r>
            <a:r>
              <a:rPr sz="2416" b="1" spc="-17" dirty="0">
                <a:latin typeface="Arial"/>
                <a:cs typeface="Arial"/>
              </a:rPr>
              <a:t>purchase</a:t>
            </a:r>
            <a:r>
              <a:rPr sz="2416" b="1" spc="-78" dirty="0">
                <a:latin typeface="Arial"/>
                <a:cs typeface="Arial"/>
              </a:rPr>
              <a:t> </a:t>
            </a:r>
            <a:r>
              <a:rPr sz="2416" b="1" dirty="0">
                <a:latin typeface="Arial"/>
                <a:cs typeface="Arial"/>
              </a:rPr>
              <a:t>of</a:t>
            </a:r>
            <a:r>
              <a:rPr sz="2416" b="1" spc="-86" dirty="0">
                <a:latin typeface="Arial"/>
                <a:cs typeface="Arial"/>
              </a:rPr>
              <a:t> </a:t>
            </a:r>
            <a:r>
              <a:rPr sz="2416" b="1" spc="-17" dirty="0">
                <a:latin typeface="Arial"/>
                <a:cs typeface="Arial"/>
              </a:rPr>
              <a:t>project materials</a:t>
            </a:r>
            <a:r>
              <a:rPr sz="2416" b="1" spc="-69" dirty="0">
                <a:latin typeface="Arial"/>
                <a:cs typeface="Arial"/>
              </a:rPr>
              <a:t> </a:t>
            </a:r>
            <a:r>
              <a:rPr sz="2416" b="1" dirty="0">
                <a:latin typeface="Arial"/>
                <a:cs typeface="Arial"/>
              </a:rPr>
              <a:t>must</a:t>
            </a:r>
            <a:r>
              <a:rPr sz="2416" b="1" spc="-60" dirty="0">
                <a:latin typeface="Arial"/>
                <a:cs typeface="Arial"/>
              </a:rPr>
              <a:t> </a:t>
            </a:r>
            <a:r>
              <a:rPr sz="2416" b="1" dirty="0">
                <a:latin typeface="Arial"/>
                <a:cs typeface="Arial"/>
              </a:rPr>
              <a:t>go</a:t>
            </a:r>
            <a:r>
              <a:rPr sz="2416" b="1" spc="-78" dirty="0">
                <a:latin typeface="Arial"/>
                <a:cs typeface="Arial"/>
              </a:rPr>
              <a:t> </a:t>
            </a:r>
            <a:r>
              <a:rPr sz="2416" b="1" dirty="0">
                <a:latin typeface="Arial"/>
                <a:cs typeface="Arial"/>
              </a:rPr>
              <a:t>to</a:t>
            </a:r>
            <a:r>
              <a:rPr sz="2416" b="1" spc="-69" dirty="0">
                <a:latin typeface="Arial"/>
                <a:cs typeface="Arial"/>
              </a:rPr>
              <a:t> </a:t>
            </a:r>
            <a:r>
              <a:rPr sz="2416" b="1" dirty="0">
                <a:latin typeface="Arial"/>
                <a:cs typeface="Arial"/>
              </a:rPr>
              <a:t>the</a:t>
            </a:r>
            <a:r>
              <a:rPr sz="2416" b="1" spc="-69" dirty="0">
                <a:latin typeface="Arial"/>
                <a:cs typeface="Arial"/>
              </a:rPr>
              <a:t> </a:t>
            </a:r>
            <a:r>
              <a:rPr sz="2416" b="1" spc="-17" dirty="0">
                <a:latin typeface="Arial"/>
                <a:cs typeface="Arial"/>
              </a:rPr>
              <a:t>beneficiary.</a:t>
            </a:r>
            <a:endParaRPr sz="2416" dirty="0">
              <a:latin typeface="Arial"/>
              <a:cs typeface="Arial"/>
            </a:endParaRPr>
          </a:p>
          <a:p>
            <a:pPr marL="523741">
              <a:spcBef>
                <a:spcPts val="1001"/>
              </a:spcBef>
            </a:pPr>
            <a:r>
              <a:rPr sz="2416" b="1" dirty="0">
                <a:latin typeface="Arial"/>
                <a:cs typeface="Arial"/>
              </a:rPr>
              <a:t>A</a:t>
            </a:r>
            <a:r>
              <a:rPr sz="2416" b="1" spc="-95" dirty="0">
                <a:latin typeface="Arial"/>
                <a:cs typeface="Arial"/>
              </a:rPr>
              <a:t> </a:t>
            </a:r>
            <a:r>
              <a:rPr sz="2416" b="1" dirty="0">
                <a:latin typeface="Arial"/>
                <a:cs typeface="Arial"/>
              </a:rPr>
              <a:t>Scout</a:t>
            </a:r>
            <a:r>
              <a:rPr sz="2416" b="1" spc="-78" dirty="0">
                <a:latin typeface="Arial"/>
                <a:cs typeface="Arial"/>
              </a:rPr>
              <a:t> </a:t>
            </a:r>
            <a:r>
              <a:rPr sz="2416" b="1" dirty="0">
                <a:latin typeface="Arial"/>
                <a:cs typeface="Arial"/>
              </a:rPr>
              <a:t>is</a:t>
            </a:r>
            <a:r>
              <a:rPr sz="2416" b="1" spc="-69" dirty="0">
                <a:latin typeface="Arial"/>
                <a:cs typeface="Arial"/>
              </a:rPr>
              <a:t> </a:t>
            </a:r>
            <a:r>
              <a:rPr sz="2416" b="1" spc="-17" dirty="0">
                <a:latin typeface="Arial"/>
                <a:cs typeface="Arial"/>
              </a:rPr>
              <a:t>thrifty…</a:t>
            </a:r>
            <a:r>
              <a:rPr sz="2416" b="1" spc="-95" dirty="0">
                <a:latin typeface="Arial"/>
                <a:cs typeface="Arial"/>
              </a:rPr>
              <a:t> </a:t>
            </a:r>
            <a:r>
              <a:rPr sz="2416" b="1" dirty="0">
                <a:latin typeface="Arial"/>
                <a:cs typeface="Arial"/>
              </a:rPr>
              <a:t>they</a:t>
            </a:r>
            <a:r>
              <a:rPr sz="2416" b="1" spc="-78" dirty="0">
                <a:latin typeface="Arial"/>
                <a:cs typeface="Arial"/>
              </a:rPr>
              <a:t> </a:t>
            </a:r>
            <a:r>
              <a:rPr sz="2416" b="1" dirty="0">
                <a:latin typeface="Arial"/>
                <a:cs typeface="Arial"/>
              </a:rPr>
              <a:t>help</a:t>
            </a:r>
            <a:r>
              <a:rPr sz="2416" b="1" spc="-78" dirty="0">
                <a:latin typeface="Arial"/>
                <a:cs typeface="Arial"/>
              </a:rPr>
              <a:t> </a:t>
            </a:r>
            <a:r>
              <a:rPr sz="2416" b="1" dirty="0">
                <a:latin typeface="Arial"/>
                <a:cs typeface="Arial"/>
              </a:rPr>
              <a:t>to</a:t>
            </a:r>
            <a:r>
              <a:rPr sz="2416" b="1" spc="-86" dirty="0">
                <a:latin typeface="Arial"/>
                <a:cs typeface="Arial"/>
              </a:rPr>
              <a:t> </a:t>
            </a:r>
            <a:r>
              <a:rPr sz="2416" b="1" dirty="0">
                <a:latin typeface="Arial"/>
                <a:cs typeface="Arial"/>
              </a:rPr>
              <a:t>pay</a:t>
            </a:r>
            <a:r>
              <a:rPr sz="2416" b="1" spc="-69" dirty="0">
                <a:latin typeface="Arial"/>
                <a:cs typeface="Arial"/>
              </a:rPr>
              <a:t> </a:t>
            </a:r>
            <a:r>
              <a:rPr sz="2416" b="1" dirty="0">
                <a:latin typeface="Arial"/>
                <a:cs typeface="Arial"/>
              </a:rPr>
              <a:t>their</a:t>
            </a:r>
            <a:r>
              <a:rPr sz="2416" b="1" spc="-78" dirty="0">
                <a:latin typeface="Arial"/>
                <a:cs typeface="Arial"/>
              </a:rPr>
              <a:t> </a:t>
            </a:r>
            <a:r>
              <a:rPr sz="2416" b="1" dirty="0">
                <a:latin typeface="Arial"/>
                <a:cs typeface="Arial"/>
              </a:rPr>
              <a:t>own</a:t>
            </a:r>
            <a:r>
              <a:rPr sz="2416" b="1" spc="-86" dirty="0">
                <a:latin typeface="Arial"/>
                <a:cs typeface="Arial"/>
              </a:rPr>
              <a:t> </a:t>
            </a:r>
            <a:r>
              <a:rPr sz="2416" b="1" spc="-43" dirty="0">
                <a:latin typeface="Arial"/>
                <a:cs typeface="Arial"/>
              </a:rPr>
              <a:t>way</a:t>
            </a:r>
            <a:endParaRPr sz="2416" dirty="0">
              <a:latin typeface="Arial"/>
              <a:cs typeface="Arial"/>
            </a:endParaRPr>
          </a:p>
          <a:p>
            <a:pPr marL="21914">
              <a:spcBef>
                <a:spcPts val="1070"/>
              </a:spcBef>
            </a:pPr>
            <a:r>
              <a:rPr sz="2416" b="1" dirty="0">
                <a:latin typeface="Arial"/>
                <a:cs typeface="Arial"/>
              </a:rPr>
              <a:t>Must</a:t>
            </a:r>
            <a:r>
              <a:rPr sz="2416" b="1" spc="-95" dirty="0">
                <a:latin typeface="Arial"/>
                <a:cs typeface="Arial"/>
              </a:rPr>
              <a:t> </a:t>
            </a:r>
            <a:r>
              <a:rPr sz="2416" b="1" dirty="0">
                <a:latin typeface="Arial"/>
                <a:cs typeface="Arial"/>
              </a:rPr>
              <a:t>be</a:t>
            </a:r>
            <a:r>
              <a:rPr sz="2416" b="1" spc="-86" dirty="0">
                <a:latin typeface="Arial"/>
                <a:cs typeface="Arial"/>
              </a:rPr>
              <a:t> </a:t>
            </a:r>
            <a:r>
              <a:rPr sz="2416" b="1" dirty="0">
                <a:latin typeface="Arial"/>
                <a:cs typeface="Arial"/>
              </a:rPr>
              <a:t>planned</a:t>
            </a:r>
            <a:r>
              <a:rPr sz="2416" b="1" spc="-95" dirty="0">
                <a:latin typeface="Arial"/>
                <a:cs typeface="Arial"/>
              </a:rPr>
              <a:t> </a:t>
            </a:r>
            <a:r>
              <a:rPr sz="2416" b="1" dirty="0">
                <a:latin typeface="Arial"/>
                <a:cs typeface="Arial"/>
              </a:rPr>
              <a:t>and</a:t>
            </a:r>
            <a:r>
              <a:rPr sz="2416" b="1" spc="-95" dirty="0">
                <a:latin typeface="Arial"/>
                <a:cs typeface="Arial"/>
              </a:rPr>
              <a:t> </a:t>
            </a:r>
            <a:r>
              <a:rPr sz="2416" b="1" dirty="0">
                <a:latin typeface="Arial"/>
                <a:cs typeface="Arial"/>
              </a:rPr>
              <a:t>carried</a:t>
            </a:r>
            <a:r>
              <a:rPr sz="2416" b="1" spc="-86" dirty="0">
                <a:latin typeface="Arial"/>
                <a:cs typeface="Arial"/>
              </a:rPr>
              <a:t> </a:t>
            </a:r>
            <a:r>
              <a:rPr sz="2416" b="1" dirty="0">
                <a:latin typeface="Arial"/>
                <a:cs typeface="Arial"/>
              </a:rPr>
              <a:t>out</a:t>
            </a:r>
            <a:r>
              <a:rPr sz="2416" b="1" spc="-95" dirty="0">
                <a:latin typeface="Arial"/>
                <a:cs typeface="Arial"/>
              </a:rPr>
              <a:t> </a:t>
            </a:r>
            <a:r>
              <a:rPr sz="2416" b="1" dirty="0">
                <a:latin typeface="Arial"/>
                <a:cs typeface="Arial"/>
              </a:rPr>
              <a:t>by</a:t>
            </a:r>
            <a:r>
              <a:rPr sz="2416" b="1" spc="-86" dirty="0">
                <a:latin typeface="Arial"/>
                <a:cs typeface="Arial"/>
              </a:rPr>
              <a:t> </a:t>
            </a:r>
            <a:r>
              <a:rPr sz="2416" b="1" dirty="0">
                <a:latin typeface="Arial"/>
                <a:cs typeface="Arial"/>
              </a:rPr>
              <a:t>one</a:t>
            </a:r>
            <a:r>
              <a:rPr sz="2416" b="1" spc="-86" dirty="0">
                <a:latin typeface="Arial"/>
                <a:cs typeface="Arial"/>
              </a:rPr>
              <a:t> </a:t>
            </a:r>
            <a:r>
              <a:rPr sz="2416" b="1" dirty="0">
                <a:latin typeface="Arial"/>
                <a:cs typeface="Arial"/>
              </a:rPr>
              <a:t>Scout</a:t>
            </a:r>
            <a:r>
              <a:rPr sz="2416" b="1" spc="-95" dirty="0">
                <a:latin typeface="Arial"/>
                <a:cs typeface="Arial"/>
              </a:rPr>
              <a:t> </a:t>
            </a:r>
            <a:r>
              <a:rPr sz="2416" b="1" dirty="0">
                <a:latin typeface="Arial"/>
                <a:cs typeface="Arial"/>
              </a:rPr>
              <a:t>-</a:t>
            </a:r>
            <a:r>
              <a:rPr sz="2416" b="1" spc="-95" dirty="0">
                <a:latin typeface="Arial"/>
                <a:cs typeface="Arial"/>
              </a:rPr>
              <a:t> </a:t>
            </a:r>
            <a:r>
              <a:rPr sz="2416" b="1" dirty="0">
                <a:latin typeface="Arial"/>
                <a:cs typeface="Arial"/>
              </a:rPr>
              <a:t>no</a:t>
            </a:r>
            <a:r>
              <a:rPr sz="2416" b="1" spc="-95" dirty="0">
                <a:latin typeface="Arial"/>
                <a:cs typeface="Arial"/>
              </a:rPr>
              <a:t> </a:t>
            </a:r>
            <a:r>
              <a:rPr sz="2416" b="1" dirty="0">
                <a:latin typeface="Arial"/>
                <a:cs typeface="Arial"/>
              </a:rPr>
              <a:t>joint</a:t>
            </a:r>
            <a:r>
              <a:rPr sz="2416" b="1" spc="-86" dirty="0">
                <a:latin typeface="Arial"/>
                <a:cs typeface="Arial"/>
              </a:rPr>
              <a:t> </a:t>
            </a:r>
            <a:r>
              <a:rPr sz="2416" b="1" spc="-17" dirty="0">
                <a:latin typeface="Arial"/>
                <a:cs typeface="Arial"/>
              </a:rPr>
              <a:t>projects</a:t>
            </a:r>
            <a:endParaRPr sz="2416" dirty="0">
              <a:latin typeface="Arial"/>
              <a:cs typeface="Arial"/>
            </a:endParaRPr>
          </a:p>
          <a:p>
            <a:pPr marL="21914" marR="415267">
              <a:lnSpc>
                <a:spcPct val="101400"/>
              </a:lnSpc>
              <a:spcBef>
                <a:spcPts val="1001"/>
              </a:spcBef>
            </a:pPr>
            <a:r>
              <a:rPr sz="2416" b="1" dirty="0">
                <a:latin typeface="Arial"/>
                <a:cs typeface="Arial"/>
              </a:rPr>
              <a:t>Can</a:t>
            </a:r>
            <a:r>
              <a:rPr sz="2416" b="1" spc="-78" dirty="0">
                <a:latin typeface="Arial"/>
                <a:cs typeface="Arial"/>
              </a:rPr>
              <a:t> </a:t>
            </a:r>
            <a:r>
              <a:rPr sz="2416" b="1" dirty="0">
                <a:latin typeface="Arial"/>
                <a:cs typeface="Arial"/>
              </a:rPr>
              <a:t>take</a:t>
            </a:r>
            <a:r>
              <a:rPr sz="2416" b="1" spc="-69" dirty="0">
                <a:latin typeface="Arial"/>
                <a:cs typeface="Arial"/>
              </a:rPr>
              <a:t> </a:t>
            </a:r>
            <a:r>
              <a:rPr sz="2416" b="1" spc="-35" dirty="0">
                <a:latin typeface="Arial"/>
                <a:cs typeface="Arial"/>
              </a:rPr>
              <a:t>3-</a:t>
            </a:r>
            <a:r>
              <a:rPr sz="2416" b="1" dirty="0">
                <a:latin typeface="Arial"/>
                <a:cs typeface="Arial"/>
              </a:rPr>
              <a:t>12</a:t>
            </a:r>
            <a:r>
              <a:rPr sz="2416" b="1" spc="-69" dirty="0">
                <a:latin typeface="Arial"/>
                <a:cs typeface="Arial"/>
              </a:rPr>
              <a:t> </a:t>
            </a:r>
            <a:r>
              <a:rPr sz="2416" b="1" spc="-17" dirty="0">
                <a:latin typeface="Arial"/>
                <a:cs typeface="Arial"/>
              </a:rPr>
              <a:t>months</a:t>
            </a:r>
            <a:r>
              <a:rPr sz="2416" b="1" spc="-69" dirty="0">
                <a:latin typeface="Arial"/>
                <a:cs typeface="Arial"/>
              </a:rPr>
              <a:t> </a:t>
            </a:r>
            <a:r>
              <a:rPr sz="2416" b="1" dirty="0">
                <a:latin typeface="Arial"/>
                <a:cs typeface="Arial"/>
              </a:rPr>
              <a:t>to</a:t>
            </a:r>
            <a:r>
              <a:rPr sz="2416" b="1" spc="-78" dirty="0">
                <a:latin typeface="Arial"/>
                <a:cs typeface="Arial"/>
              </a:rPr>
              <a:t> </a:t>
            </a:r>
            <a:r>
              <a:rPr sz="2416" b="1" spc="-17" dirty="0">
                <a:latin typeface="Arial"/>
                <a:cs typeface="Arial"/>
              </a:rPr>
              <a:t>complete</a:t>
            </a:r>
            <a:r>
              <a:rPr sz="2416" b="1" spc="-69" dirty="0">
                <a:latin typeface="Arial"/>
                <a:cs typeface="Arial"/>
              </a:rPr>
              <a:t> </a:t>
            </a:r>
            <a:r>
              <a:rPr sz="2416" b="1" dirty="0">
                <a:latin typeface="Arial"/>
                <a:cs typeface="Arial"/>
              </a:rPr>
              <a:t>-</a:t>
            </a:r>
            <a:r>
              <a:rPr sz="2416" b="1" spc="-69" dirty="0">
                <a:latin typeface="Arial"/>
                <a:cs typeface="Arial"/>
              </a:rPr>
              <a:t> </a:t>
            </a:r>
            <a:r>
              <a:rPr sz="2416" b="1" dirty="0">
                <a:latin typeface="Arial"/>
                <a:cs typeface="Arial"/>
              </a:rPr>
              <a:t>plan</a:t>
            </a:r>
            <a:r>
              <a:rPr sz="2416" b="1" spc="-78" dirty="0">
                <a:latin typeface="Arial"/>
                <a:cs typeface="Arial"/>
              </a:rPr>
              <a:t> </a:t>
            </a:r>
            <a:r>
              <a:rPr sz="2416" b="1" dirty="0">
                <a:latin typeface="Arial"/>
                <a:cs typeface="Arial"/>
              </a:rPr>
              <a:t>ahead!</a:t>
            </a:r>
            <a:r>
              <a:rPr sz="2416" b="1" spc="552" dirty="0">
                <a:latin typeface="Arial"/>
                <a:cs typeface="Arial"/>
              </a:rPr>
              <a:t> </a:t>
            </a:r>
            <a:r>
              <a:rPr sz="2416" b="1" dirty="0">
                <a:solidFill>
                  <a:srgbClr val="FF0000"/>
                </a:solidFill>
                <a:latin typeface="Arial"/>
                <a:cs typeface="Arial"/>
              </a:rPr>
              <a:t>A</a:t>
            </a:r>
            <a:r>
              <a:rPr sz="2416" b="1" spc="-86" dirty="0">
                <a:solidFill>
                  <a:srgbClr val="FF0000"/>
                </a:solidFill>
                <a:latin typeface="Arial"/>
                <a:cs typeface="Arial"/>
              </a:rPr>
              <a:t> </a:t>
            </a:r>
            <a:r>
              <a:rPr sz="2416" b="1" dirty="0">
                <a:solidFill>
                  <a:srgbClr val="FF0000"/>
                </a:solidFill>
                <a:latin typeface="Arial"/>
                <a:cs typeface="Arial"/>
              </a:rPr>
              <a:t>key</a:t>
            </a:r>
            <a:r>
              <a:rPr sz="2416" b="1" spc="-69" dirty="0">
                <a:solidFill>
                  <a:srgbClr val="FF0000"/>
                </a:solidFill>
                <a:latin typeface="Arial"/>
                <a:cs typeface="Arial"/>
              </a:rPr>
              <a:t> </a:t>
            </a:r>
            <a:r>
              <a:rPr sz="2416" b="1" dirty="0">
                <a:solidFill>
                  <a:srgbClr val="FF0000"/>
                </a:solidFill>
                <a:latin typeface="Arial"/>
                <a:cs typeface="Arial"/>
              </a:rPr>
              <a:t>lesson</a:t>
            </a:r>
            <a:r>
              <a:rPr sz="2416" b="1" spc="-78" dirty="0">
                <a:solidFill>
                  <a:srgbClr val="FF0000"/>
                </a:solidFill>
                <a:latin typeface="Arial"/>
                <a:cs typeface="Arial"/>
              </a:rPr>
              <a:t> </a:t>
            </a:r>
            <a:r>
              <a:rPr sz="2416" b="1" dirty="0">
                <a:solidFill>
                  <a:srgbClr val="FF0000"/>
                </a:solidFill>
                <a:latin typeface="Arial"/>
                <a:cs typeface="Arial"/>
              </a:rPr>
              <a:t>most</a:t>
            </a:r>
            <a:r>
              <a:rPr sz="2416" b="1" spc="-69" dirty="0">
                <a:solidFill>
                  <a:srgbClr val="FF0000"/>
                </a:solidFill>
                <a:latin typeface="Arial"/>
                <a:cs typeface="Arial"/>
              </a:rPr>
              <a:t> </a:t>
            </a:r>
            <a:r>
              <a:rPr sz="2416" b="1" spc="-17" dirty="0">
                <a:solidFill>
                  <a:srgbClr val="FF0000"/>
                </a:solidFill>
                <a:latin typeface="Arial"/>
                <a:cs typeface="Arial"/>
              </a:rPr>
              <a:t>candidates </a:t>
            </a:r>
            <a:r>
              <a:rPr sz="2416" b="1" dirty="0">
                <a:solidFill>
                  <a:srgbClr val="FF0000"/>
                </a:solidFill>
                <a:latin typeface="Arial"/>
                <a:cs typeface="Arial"/>
              </a:rPr>
              <a:t>learn</a:t>
            </a:r>
            <a:r>
              <a:rPr sz="2416" b="1" spc="-121" dirty="0">
                <a:solidFill>
                  <a:srgbClr val="FF0000"/>
                </a:solidFill>
                <a:latin typeface="Arial"/>
                <a:cs typeface="Arial"/>
              </a:rPr>
              <a:t> </a:t>
            </a:r>
            <a:r>
              <a:rPr sz="2416" b="1" dirty="0">
                <a:solidFill>
                  <a:srgbClr val="FF0000"/>
                </a:solidFill>
                <a:latin typeface="Arial"/>
                <a:cs typeface="Arial"/>
              </a:rPr>
              <a:t>is</a:t>
            </a:r>
            <a:r>
              <a:rPr sz="2416" b="1" spc="-104" dirty="0">
                <a:solidFill>
                  <a:srgbClr val="FF0000"/>
                </a:solidFill>
                <a:latin typeface="Arial"/>
                <a:cs typeface="Arial"/>
              </a:rPr>
              <a:t> </a:t>
            </a:r>
            <a:r>
              <a:rPr sz="2416" b="1" dirty="0">
                <a:solidFill>
                  <a:srgbClr val="FF0000"/>
                </a:solidFill>
                <a:latin typeface="Arial"/>
                <a:cs typeface="Arial"/>
              </a:rPr>
              <a:t>that</a:t>
            </a:r>
            <a:r>
              <a:rPr sz="2416" b="1" spc="-104" dirty="0">
                <a:solidFill>
                  <a:srgbClr val="FF0000"/>
                </a:solidFill>
                <a:latin typeface="Arial"/>
                <a:cs typeface="Arial"/>
              </a:rPr>
              <a:t> </a:t>
            </a:r>
            <a:r>
              <a:rPr sz="2416" b="1" dirty="0">
                <a:solidFill>
                  <a:srgbClr val="FF0000"/>
                </a:solidFill>
                <a:latin typeface="Arial"/>
                <a:cs typeface="Arial"/>
              </a:rPr>
              <a:t>they</a:t>
            </a:r>
            <a:r>
              <a:rPr sz="2416" b="1" spc="-104" dirty="0">
                <a:solidFill>
                  <a:srgbClr val="FF0000"/>
                </a:solidFill>
                <a:latin typeface="Arial"/>
                <a:cs typeface="Arial"/>
              </a:rPr>
              <a:t> </a:t>
            </a:r>
            <a:r>
              <a:rPr sz="2416" b="1" dirty="0">
                <a:solidFill>
                  <a:srgbClr val="FF0000"/>
                </a:solidFill>
                <a:latin typeface="Arial"/>
                <a:cs typeface="Arial"/>
              </a:rPr>
              <a:t>can’t</a:t>
            </a:r>
            <a:r>
              <a:rPr sz="2416" b="1" spc="-104" dirty="0">
                <a:solidFill>
                  <a:srgbClr val="FF0000"/>
                </a:solidFill>
                <a:latin typeface="Arial"/>
                <a:cs typeface="Arial"/>
              </a:rPr>
              <a:t> </a:t>
            </a:r>
            <a:r>
              <a:rPr sz="2416" b="1" dirty="0">
                <a:solidFill>
                  <a:srgbClr val="FF0000"/>
                </a:solidFill>
                <a:latin typeface="Arial"/>
                <a:cs typeface="Arial"/>
              </a:rPr>
              <a:t>control</a:t>
            </a:r>
            <a:r>
              <a:rPr sz="2416" b="1" spc="-95" dirty="0">
                <a:solidFill>
                  <a:srgbClr val="FF0000"/>
                </a:solidFill>
                <a:latin typeface="Arial"/>
                <a:cs typeface="Arial"/>
              </a:rPr>
              <a:t> </a:t>
            </a:r>
            <a:r>
              <a:rPr sz="2416" b="1" dirty="0">
                <a:solidFill>
                  <a:srgbClr val="FF0000"/>
                </a:solidFill>
                <a:latin typeface="Arial"/>
                <a:cs typeface="Arial"/>
              </a:rPr>
              <a:t>other</a:t>
            </a:r>
            <a:r>
              <a:rPr sz="2416" b="1" spc="-112" dirty="0">
                <a:solidFill>
                  <a:srgbClr val="FF0000"/>
                </a:solidFill>
                <a:latin typeface="Arial"/>
                <a:cs typeface="Arial"/>
              </a:rPr>
              <a:t> </a:t>
            </a:r>
            <a:r>
              <a:rPr sz="2416" b="1" dirty="0">
                <a:solidFill>
                  <a:srgbClr val="FF0000"/>
                </a:solidFill>
                <a:latin typeface="Arial"/>
                <a:cs typeface="Arial"/>
              </a:rPr>
              <a:t>people’s</a:t>
            </a:r>
            <a:r>
              <a:rPr sz="2416" b="1" spc="-104" dirty="0">
                <a:solidFill>
                  <a:srgbClr val="FF0000"/>
                </a:solidFill>
                <a:latin typeface="Arial"/>
                <a:cs typeface="Arial"/>
              </a:rPr>
              <a:t> </a:t>
            </a:r>
            <a:r>
              <a:rPr sz="2416" b="1" spc="-17" dirty="0">
                <a:solidFill>
                  <a:srgbClr val="FF0000"/>
                </a:solidFill>
                <a:latin typeface="Arial"/>
                <a:cs typeface="Arial"/>
              </a:rPr>
              <a:t>schedules</a:t>
            </a:r>
            <a:endParaRPr sz="2416" dirty="0">
              <a:latin typeface="Arial"/>
              <a:cs typeface="Arial"/>
            </a:endParaRPr>
          </a:p>
          <a:p>
            <a:pPr marL="21914">
              <a:spcBef>
                <a:spcPts val="1070"/>
              </a:spcBef>
            </a:pPr>
            <a:r>
              <a:rPr sz="2416" b="1" dirty="0">
                <a:latin typeface="Arial"/>
                <a:cs typeface="Arial"/>
              </a:rPr>
              <a:t>Must</a:t>
            </a:r>
            <a:r>
              <a:rPr sz="2416" b="1" spc="-104" dirty="0">
                <a:latin typeface="Arial"/>
                <a:cs typeface="Arial"/>
              </a:rPr>
              <a:t> </a:t>
            </a:r>
            <a:r>
              <a:rPr sz="2416" b="1" dirty="0">
                <a:latin typeface="Arial"/>
                <a:cs typeface="Arial"/>
              </a:rPr>
              <a:t>take</a:t>
            </a:r>
            <a:r>
              <a:rPr sz="2416" b="1" spc="-78" dirty="0">
                <a:latin typeface="Arial"/>
                <a:cs typeface="Arial"/>
              </a:rPr>
              <a:t> </a:t>
            </a:r>
            <a:r>
              <a:rPr sz="2416" b="1" dirty="0">
                <a:latin typeface="Arial"/>
                <a:cs typeface="Arial"/>
              </a:rPr>
              <a:t>place</a:t>
            </a:r>
            <a:r>
              <a:rPr sz="2416" b="1" spc="-78" dirty="0">
                <a:latin typeface="Arial"/>
                <a:cs typeface="Arial"/>
              </a:rPr>
              <a:t> </a:t>
            </a:r>
            <a:r>
              <a:rPr sz="2416" b="1" dirty="0">
                <a:latin typeface="Arial"/>
                <a:cs typeface="Arial"/>
              </a:rPr>
              <a:t>while</a:t>
            </a:r>
            <a:r>
              <a:rPr sz="2416" b="1" spc="-86" dirty="0">
                <a:latin typeface="Arial"/>
                <a:cs typeface="Arial"/>
              </a:rPr>
              <a:t> </a:t>
            </a:r>
            <a:r>
              <a:rPr sz="2416" b="1" dirty="0">
                <a:latin typeface="Arial"/>
                <a:cs typeface="Arial"/>
              </a:rPr>
              <a:t>a</a:t>
            </a:r>
            <a:r>
              <a:rPr sz="2416" b="1" spc="-78" dirty="0">
                <a:latin typeface="Arial"/>
                <a:cs typeface="Arial"/>
              </a:rPr>
              <a:t> </a:t>
            </a:r>
            <a:r>
              <a:rPr sz="2416" b="1" dirty="0">
                <a:latin typeface="Arial"/>
                <a:cs typeface="Arial"/>
              </a:rPr>
              <a:t>Life</a:t>
            </a:r>
            <a:r>
              <a:rPr sz="2416" b="1" spc="-78" dirty="0">
                <a:latin typeface="Arial"/>
                <a:cs typeface="Arial"/>
              </a:rPr>
              <a:t> </a:t>
            </a:r>
            <a:r>
              <a:rPr sz="2416" b="1" spc="-35" dirty="0">
                <a:latin typeface="Arial"/>
                <a:cs typeface="Arial"/>
              </a:rPr>
              <a:t>Scout</a:t>
            </a:r>
            <a:endParaRPr sz="2416" dirty="0">
              <a:latin typeface="Arial"/>
              <a:cs typeface="Arial"/>
            </a:endParaRPr>
          </a:p>
        </p:txBody>
      </p:sp>
      <p:pic>
        <p:nvPicPr>
          <p:cNvPr id="15" name="object 15"/>
          <p:cNvPicPr/>
          <p:nvPr/>
        </p:nvPicPr>
        <p:blipFill>
          <a:blip r:embed="rId3" cstate="print"/>
          <a:stretch>
            <a:fillRect/>
          </a:stretch>
        </p:blipFill>
        <p:spPr>
          <a:xfrm>
            <a:off x="635728" y="7923804"/>
            <a:ext cx="131482" cy="153396"/>
          </a:xfrm>
          <a:prstGeom prst="rect">
            <a:avLst/>
          </a:prstGeom>
        </p:spPr>
      </p:pic>
      <p:pic>
        <p:nvPicPr>
          <p:cNvPr id="16" name="object 16"/>
          <p:cNvPicPr/>
          <p:nvPr/>
        </p:nvPicPr>
        <p:blipFill>
          <a:blip r:embed="rId3" cstate="print"/>
          <a:stretch>
            <a:fillRect/>
          </a:stretch>
        </p:blipFill>
        <p:spPr>
          <a:xfrm>
            <a:off x="635728" y="8457204"/>
            <a:ext cx="131482" cy="153396"/>
          </a:xfrm>
          <a:prstGeom prst="rect">
            <a:avLst/>
          </a:prstGeom>
        </p:spPr>
      </p:pic>
      <p:pic>
        <p:nvPicPr>
          <p:cNvPr id="17" name="object 17"/>
          <p:cNvPicPr/>
          <p:nvPr/>
        </p:nvPicPr>
        <p:blipFill>
          <a:blip r:embed="rId3" cstate="print"/>
          <a:stretch>
            <a:fillRect/>
          </a:stretch>
        </p:blipFill>
        <p:spPr>
          <a:xfrm>
            <a:off x="635728" y="9371604"/>
            <a:ext cx="131482" cy="153396"/>
          </a:xfrm>
          <a:prstGeom prst="rect">
            <a:avLst/>
          </a:prstGeom>
        </p:spPr>
      </p:pic>
      <p:sp>
        <p:nvSpPr>
          <p:cNvPr id="18" name="Slide Number Placeholder 17">
            <a:extLst>
              <a:ext uri="{FF2B5EF4-FFF2-40B4-BE49-F238E27FC236}">
                <a16:creationId xmlns:a16="http://schemas.microsoft.com/office/drawing/2014/main" id="{FA24D6D0-E688-C714-900C-2D690D5329B9}"/>
              </a:ext>
            </a:extLst>
          </p:cNvPr>
          <p:cNvSpPr>
            <a:spLocks noGrp="1"/>
          </p:cNvSpPr>
          <p:nvPr>
            <p:ph type="sldNum" sz="quarter" idx="7"/>
          </p:nvPr>
        </p:nvSpPr>
        <p:spPr/>
        <p:txBody>
          <a:bodyPr/>
          <a:lstStyle/>
          <a:p>
            <a:fld id="{B6F15528-21DE-4FAA-801E-634DDDAF4B2B}"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xfrm>
            <a:off x="3048000" y="838200"/>
            <a:ext cx="9095581" cy="978095"/>
          </a:xfrm>
        </p:spPr>
        <p:txBody>
          <a:bodyPr vert="horz" wrap="square" lIns="0" tIns="21914" rIns="0" bIns="0" rtlCol="0">
            <a:spAutoFit/>
          </a:bodyPr>
          <a:lstStyle/>
          <a:p>
            <a:r>
              <a:rPr lang="en-US" dirty="0"/>
              <a:t>ESSP - Overall Process</a:t>
            </a:r>
          </a:p>
        </p:txBody>
      </p:sp>
      <p:sp>
        <p:nvSpPr>
          <p:cNvPr id="20" name="object 20"/>
          <p:cNvSpPr txBox="1">
            <a:spLocks noGrp="1"/>
          </p:cNvSpPr>
          <p:nvPr>
            <p:ph type="body" idx="1"/>
          </p:nvPr>
        </p:nvSpPr>
        <p:spPr>
          <a:xfrm>
            <a:off x="1024919" y="2525810"/>
            <a:ext cx="11706225" cy="6834422"/>
          </a:xfrm>
        </p:spPr>
        <p:txBody>
          <a:bodyPr vert="horz" wrap="square" lIns="0" tIns="63550" rIns="0" bIns="0" rtlCol="0">
            <a:spAutoFit/>
          </a:bodyPr>
          <a:lstStyle/>
          <a:p>
            <a:r>
              <a:rPr lang="en-US" dirty="0">
                <a:latin typeface="Arial" panose="020B0604020202020204" pitchFamily="34" charset="0"/>
                <a:cs typeface="Arial" panose="020B0604020202020204" pitchFamily="34" charset="0"/>
              </a:rPr>
              <a:t>Generate 2-3 possible ideas (internet, previous projects, leaders, interest or passion of Scout, religious organization, troop sponsor)</a:t>
            </a:r>
          </a:p>
          <a:p>
            <a:r>
              <a:rPr lang="en-US" dirty="0">
                <a:latin typeface="Arial" panose="020B0604020202020204" pitchFamily="34" charset="0"/>
                <a:cs typeface="Arial" panose="020B0604020202020204" pitchFamily="34" charset="0"/>
              </a:rPr>
              <a:t>Discuss ideas with your Unit Leader, Coach, Mentor, and Beneficiary Rep Consider Leadership Opportunity, Community Value and Project Scope Obtain initial approval from Unit Leadership &amp;  Beneficiary</a:t>
            </a:r>
          </a:p>
          <a:p>
            <a:r>
              <a:rPr lang="en-US" dirty="0">
                <a:latin typeface="Arial" panose="020B0604020202020204" pitchFamily="34" charset="0"/>
                <a:cs typeface="Arial" panose="020B0604020202020204" pitchFamily="34" charset="0"/>
              </a:rPr>
              <a:t>Put together a project PROPOSAL</a:t>
            </a:r>
          </a:p>
          <a:p>
            <a:r>
              <a:rPr lang="en-US" dirty="0">
                <a:latin typeface="Arial" panose="020B0604020202020204" pitchFamily="34" charset="0"/>
                <a:cs typeface="Arial" panose="020B0604020202020204" pitchFamily="34" charset="0"/>
              </a:rPr>
              <a:t>Detail planning is not necessary prior to approval</a:t>
            </a:r>
          </a:p>
          <a:p>
            <a:r>
              <a:rPr lang="en-US" dirty="0">
                <a:latin typeface="Arial" panose="020B0604020202020204" pitchFamily="34" charset="0"/>
                <a:cs typeface="Arial" panose="020B0604020202020204" pitchFamily="34" charset="0"/>
              </a:rPr>
              <a:t>Must use most recent official ESSP Workbook (02/2023 latest) (not compatible with Chromebook OS).</a:t>
            </a:r>
          </a:p>
          <a:p>
            <a:r>
              <a:rPr lang="en-US" dirty="0">
                <a:latin typeface="Arial" panose="020B0604020202020204" pitchFamily="34" charset="0"/>
                <a:cs typeface="Arial" panose="020B0604020202020204" pitchFamily="34" charset="0"/>
              </a:rPr>
              <a:t>Obtain Approvals:  THE CANDIDATE SIGNS COMMITMENT</a:t>
            </a:r>
          </a:p>
          <a:p>
            <a:r>
              <a:rPr lang="en-US" dirty="0">
                <a:latin typeface="Arial" panose="020B0604020202020204" pitchFamily="34" charset="0"/>
                <a:cs typeface="Arial" panose="020B0604020202020204" pitchFamily="34" charset="0"/>
              </a:rPr>
              <a:t>1) Unit Leader, 2) Unit Committee, 3) Beneficiary</a:t>
            </a:r>
          </a:p>
          <a:p>
            <a:r>
              <a:rPr lang="en-US" dirty="0">
                <a:latin typeface="Arial" panose="020B0604020202020204" pitchFamily="34" charset="0"/>
                <a:cs typeface="Arial" panose="020B0604020202020204" pitchFamily="34" charset="0"/>
              </a:rPr>
              <a:t>4) District Advancement Committee (last, email to Eagle Board Chair, Dan White - </a:t>
            </a:r>
            <a:r>
              <a:rPr lang="en-US" sz="2000" dirty="0">
                <a:latin typeface="Arial" panose="020B0604020202020204" pitchFamily="34" charset="0"/>
                <a:cs typeface="Arial" panose="020B0604020202020204" pitchFamily="34" charset="0"/>
                <a:hlinkClick r:id="rId2"/>
              </a:rPr>
              <a:t>70Eagle279@gmail.com</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or Andy Sensing – </a:t>
            </a:r>
            <a:r>
              <a:rPr lang="en-US" sz="2000" dirty="0">
                <a:latin typeface="Arial" panose="020B0604020202020204" pitchFamily="34" charset="0"/>
                <a:cs typeface="Arial" panose="020B0604020202020204" pitchFamily="34" charset="0"/>
                <a:hlinkClick r:id="rId3"/>
              </a:rPr>
              <a:t>asensing@aol.com</a:t>
            </a:r>
            <a:r>
              <a:rPr lang="en-US" sz="2000"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Develop the detail plan</a:t>
            </a:r>
          </a:p>
          <a:p>
            <a:r>
              <a:rPr lang="en-US" dirty="0">
                <a:latin typeface="Arial" panose="020B0604020202020204" pitchFamily="34" charset="0"/>
                <a:cs typeface="Arial" panose="020B0604020202020204" pitchFamily="34" charset="0"/>
              </a:rPr>
              <a:t>Submit plan to approvers for review (not additional approval) </a:t>
            </a:r>
          </a:p>
          <a:p>
            <a:r>
              <a:rPr lang="en-US" dirty="0">
                <a:latin typeface="Arial" panose="020B0604020202020204" pitchFamily="34" charset="0"/>
                <a:cs typeface="Arial" panose="020B0604020202020204" pitchFamily="34" charset="0"/>
              </a:rPr>
              <a:t>Execute the Plan </a:t>
            </a:r>
          </a:p>
          <a:p>
            <a:r>
              <a:rPr lang="en-US" dirty="0">
                <a:latin typeface="Arial" panose="020B0604020202020204" pitchFamily="34" charset="0"/>
                <a:cs typeface="Arial" panose="020B0604020202020204" pitchFamily="34" charset="0"/>
              </a:rPr>
              <a:t>Record Changes &amp; Complete ESSP Workbook</a:t>
            </a:r>
          </a:p>
        </p:txBody>
      </p:sp>
      <p:sp>
        <p:nvSpPr>
          <p:cNvPr id="26" name="Slide Number Placeholder 25">
            <a:extLst>
              <a:ext uri="{FF2B5EF4-FFF2-40B4-BE49-F238E27FC236}">
                <a16:creationId xmlns:a16="http://schemas.microsoft.com/office/drawing/2014/main" id="{09E7D595-410B-0E38-868C-0A4DD108571C}"/>
              </a:ext>
            </a:extLst>
          </p:cNvPr>
          <p:cNvSpPr>
            <a:spLocks noGrp="1"/>
          </p:cNvSpPr>
          <p:nvPr>
            <p:ph type="sldNum" sz="quarter" idx="7"/>
          </p:nvPr>
        </p:nvSpPr>
        <p:spPr>
          <a:xfrm>
            <a:off x="9656064" y="9354312"/>
            <a:ext cx="3084576" cy="276999"/>
          </a:xfrm>
        </p:spPr>
        <p:txBody>
          <a:bodyPr/>
          <a:lstStyle/>
          <a:p>
            <a:fld id="{B6F15528-21DE-4FAA-801E-634DDDAF4B2B}" type="slidenum">
              <a:rPr lang="en-US" smtClean="0"/>
              <a:pPr/>
              <a:t>19</a:t>
            </a:fld>
            <a:endParaRPr lang="en-US"/>
          </a:p>
        </p:txBody>
      </p:sp>
      <p:pic>
        <p:nvPicPr>
          <p:cNvPr id="10" name="object 10"/>
          <p:cNvPicPr/>
          <p:nvPr/>
        </p:nvPicPr>
        <p:blipFill>
          <a:blip r:embed="rId4" cstate="print"/>
          <a:stretch>
            <a:fillRect/>
          </a:stretch>
        </p:blipFill>
        <p:spPr>
          <a:xfrm>
            <a:off x="680056" y="2685893"/>
            <a:ext cx="131482" cy="153396"/>
          </a:xfrm>
          <a:prstGeom prst="rect">
            <a:avLst/>
          </a:prstGeom>
        </p:spPr>
      </p:pic>
      <p:pic>
        <p:nvPicPr>
          <p:cNvPr id="11" name="object 11"/>
          <p:cNvPicPr/>
          <p:nvPr/>
        </p:nvPicPr>
        <p:blipFill>
          <a:blip r:embed="rId4" cstate="print"/>
          <a:stretch>
            <a:fillRect/>
          </a:stretch>
        </p:blipFill>
        <p:spPr>
          <a:xfrm>
            <a:off x="680056" y="3496701"/>
            <a:ext cx="131482" cy="153396"/>
          </a:xfrm>
          <a:prstGeom prst="rect">
            <a:avLst/>
          </a:prstGeom>
        </p:spPr>
      </p:pic>
      <p:pic>
        <p:nvPicPr>
          <p:cNvPr id="12" name="object 12"/>
          <p:cNvPicPr/>
          <p:nvPr/>
        </p:nvPicPr>
        <p:blipFill>
          <a:blip r:embed="rId4" cstate="print"/>
          <a:stretch>
            <a:fillRect/>
          </a:stretch>
        </p:blipFill>
        <p:spPr>
          <a:xfrm>
            <a:off x="1249812" y="3869234"/>
            <a:ext cx="109569" cy="131482"/>
          </a:xfrm>
          <a:prstGeom prst="rect">
            <a:avLst/>
          </a:prstGeom>
        </p:spPr>
      </p:pic>
      <p:pic>
        <p:nvPicPr>
          <p:cNvPr id="13" name="object 13"/>
          <p:cNvPicPr/>
          <p:nvPr/>
        </p:nvPicPr>
        <p:blipFill>
          <a:blip r:embed="rId4" cstate="print"/>
          <a:stretch>
            <a:fillRect/>
          </a:stretch>
        </p:blipFill>
        <p:spPr>
          <a:xfrm>
            <a:off x="1249812" y="4241768"/>
            <a:ext cx="109569" cy="131482"/>
          </a:xfrm>
          <a:prstGeom prst="rect">
            <a:avLst/>
          </a:prstGeom>
        </p:spPr>
      </p:pic>
      <p:pic>
        <p:nvPicPr>
          <p:cNvPr id="14" name="object 14"/>
          <p:cNvPicPr/>
          <p:nvPr/>
        </p:nvPicPr>
        <p:blipFill>
          <a:blip r:embed="rId4" cstate="print"/>
          <a:stretch>
            <a:fillRect/>
          </a:stretch>
        </p:blipFill>
        <p:spPr>
          <a:xfrm>
            <a:off x="680056" y="4701956"/>
            <a:ext cx="131482" cy="153396"/>
          </a:xfrm>
          <a:prstGeom prst="rect">
            <a:avLst/>
          </a:prstGeom>
        </p:spPr>
      </p:pic>
      <p:pic>
        <p:nvPicPr>
          <p:cNvPr id="15" name="object 15"/>
          <p:cNvPicPr/>
          <p:nvPr/>
        </p:nvPicPr>
        <p:blipFill>
          <a:blip r:embed="rId4" cstate="print"/>
          <a:stretch>
            <a:fillRect/>
          </a:stretch>
        </p:blipFill>
        <p:spPr>
          <a:xfrm>
            <a:off x="1293640" y="5074489"/>
            <a:ext cx="109569" cy="131482"/>
          </a:xfrm>
          <a:prstGeom prst="rect">
            <a:avLst/>
          </a:prstGeom>
        </p:spPr>
      </p:pic>
      <p:pic>
        <p:nvPicPr>
          <p:cNvPr id="16" name="object 16"/>
          <p:cNvPicPr/>
          <p:nvPr/>
        </p:nvPicPr>
        <p:blipFill>
          <a:blip r:embed="rId4" cstate="print"/>
          <a:stretch>
            <a:fillRect/>
          </a:stretch>
        </p:blipFill>
        <p:spPr>
          <a:xfrm>
            <a:off x="1249812" y="5425109"/>
            <a:ext cx="109569" cy="131482"/>
          </a:xfrm>
          <a:prstGeom prst="rect">
            <a:avLst/>
          </a:prstGeom>
        </p:spPr>
      </p:pic>
      <p:pic>
        <p:nvPicPr>
          <p:cNvPr id="17" name="object 17"/>
          <p:cNvPicPr/>
          <p:nvPr/>
        </p:nvPicPr>
        <p:blipFill>
          <a:blip r:embed="rId4" cstate="print"/>
          <a:stretch>
            <a:fillRect/>
          </a:stretch>
        </p:blipFill>
        <p:spPr>
          <a:xfrm>
            <a:off x="680056" y="6248400"/>
            <a:ext cx="131482" cy="153396"/>
          </a:xfrm>
          <a:prstGeom prst="rect">
            <a:avLst/>
          </a:prstGeom>
        </p:spPr>
      </p:pic>
      <p:pic>
        <p:nvPicPr>
          <p:cNvPr id="18" name="object 18"/>
          <p:cNvPicPr/>
          <p:nvPr/>
        </p:nvPicPr>
        <p:blipFill>
          <a:blip r:embed="rId4" cstate="print"/>
          <a:stretch>
            <a:fillRect/>
          </a:stretch>
        </p:blipFill>
        <p:spPr>
          <a:xfrm>
            <a:off x="1249812" y="6893328"/>
            <a:ext cx="109569" cy="131482"/>
          </a:xfrm>
          <a:prstGeom prst="rect">
            <a:avLst/>
          </a:prstGeom>
        </p:spPr>
      </p:pic>
      <p:pic>
        <p:nvPicPr>
          <p:cNvPr id="19" name="object 19"/>
          <p:cNvPicPr/>
          <p:nvPr/>
        </p:nvPicPr>
        <p:blipFill>
          <a:blip r:embed="rId4" cstate="print"/>
          <a:stretch>
            <a:fillRect/>
          </a:stretch>
        </p:blipFill>
        <p:spPr>
          <a:xfrm>
            <a:off x="1249812" y="7243948"/>
            <a:ext cx="109569" cy="131482"/>
          </a:xfrm>
          <a:prstGeom prst="rect">
            <a:avLst/>
          </a:prstGeom>
        </p:spPr>
      </p:pic>
      <p:pic>
        <p:nvPicPr>
          <p:cNvPr id="21" name="object 21"/>
          <p:cNvPicPr/>
          <p:nvPr/>
        </p:nvPicPr>
        <p:blipFill>
          <a:blip r:embed="rId4" cstate="print"/>
          <a:stretch>
            <a:fillRect/>
          </a:stretch>
        </p:blipFill>
        <p:spPr>
          <a:xfrm>
            <a:off x="680056" y="7847604"/>
            <a:ext cx="131482" cy="153396"/>
          </a:xfrm>
          <a:prstGeom prst="rect">
            <a:avLst/>
          </a:prstGeom>
        </p:spPr>
      </p:pic>
      <p:pic>
        <p:nvPicPr>
          <p:cNvPr id="22" name="object 22"/>
          <p:cNvPicPr/>
          <p:nvPr/>
        </p:nvPicPr>
        <p:blipFill>
          <a:blip r:embed="rId4" cstate="print"/>
          <a:stretch>
            <a:fillRect/>
          </a:stretch>
        </p:blipFill>
        <p:spPr>
          <a:xfrm>
            <a:off x="680056" y="8228604"/>
            <a:ext cx="131482" cy="153396"/>
          </a:xfrm>
          <a:prstGeom prst="rect">
            <a:avLst/>
          </a:prstGeom>
        </p:spPr>
      </p:pic>
      <p:pic>
        <p:nvPicPr>
          <p:cNvPr id="23" name="object 23"/>
          <p:cNvPicPr/>
          <p:nvPr/>
        </p:nvPicPr>
        <p:blipFill>
          <a:blip r:embed="rId4" cstate="print"/>
          <a:stretch>
            <a:fillRect/>
          </a:stretch>
        </p:blipFill>
        <p:spPr>
          <a:xfrm>
            <a:off x="680056" y="8610600"/>
            <a:ext cx="131482" cy="153396"/>
          </a:xfrm>
          <a:prstGeom prst="rect">
            <a:avLst/>
          </a:prstGeom>
        </p:spPr>
      </p:pic>
      <p:pic>
        <p:nvPicPr>
          <p:cNvPr id="24" name="object 24"/>
          <p:cNvPicPr/>
          <p:nvPr/>
        </p:nvPicPr>
        <p:blipFill>
          <a:blip r:embed="rId4" cstate="print"/>
          <a:stretch>
            <a:fillRect/>
          </a:stretch>
        </p:blipFill>
        <p:spPr>
          <a:xfrm>
            <a:off x="680056" y="8991600"/>
            <a:ext cx="131482" cy="1533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590800" y="290173"/>
            <a:ext cx="8773376" cy="1791903"/>
          </a:xfrm>
          <a:prstGeom prst="rect">
            <a:avLst/>
          </a:prstGeom>
        </p:spPr>
        <p:txBody>
          <a:bodyPr vert="horz" wrap="square" lIns="0" tIns="768733" rIns="0" bIns="0" rtlCol="0">
            <a:spAutoFit/>
          </a:bodyPr>
          <a:lstStyle/>
          <a:p>
            <a:pPr marL="78890" algn="ctr">
              <a:spcBef>
                <a:spcPts val="173"/>
              </a:spcBef>
            </a:pPr>
            <a:r>
              <a:rPr sz="6600" dirty="0"/>
              <a:t>Today’s</a:t>
            </a:r>
            <a:r>
              <a:rPr sz="6600" spc="-380" dirty="0"/>
              <a:t> </a:t>
            </a:r>
            <a:r>
              <a:rPr sz="6600" spc="-17" dirty="0"/>
              <a:t>Objectives</a:t>
            </a:r>
          </a:p>
        </p:txBody>
      </p:sp>
      <p:pic>
        <p:nvPicPr>
          <p:cNvPr id="6" name="object 6"/>
          <p:cNvPicPr/>
          <p:nvPr/>
        </p:nvPicPr>
        <p:blipFill>
          <a:blip r:embed="rId2" cstate="print"/>
          <a:stretch>
            <a:fillRect/>
          </a:stretch>
        </p:blipFill>
        <p:spPr>
          <a:xfrm>
            <a:off x="520085" y="3930592"/>
            <a:ext cx="197224" cy="241051"/>
          </a:xfrm>
          <a:prstGeom prst="rect">
            <a:avLst/>
          </a:prstGeom>
        </p:spPr>
      </p:pic>
      <p:sp>
        <p:nvSpPr>
          <p:cNvPr id="7" name="object 7"/>
          <p:cNvSpPr txBox="1">
            <a:spLocks noGrp="1"/>
          </p:cNvSpPr>
          <p:nvPr>
            <p:ph type="body" idx="1"/>
          </p:nvPr>
        </p:nvSpPr>
        <p:spPr>
          <a:xfrm>
            <a:off x="990601" y="2509999"/>
            <a:ext cx="12115800" cy="5526021"/>
          </a:xfrm>
          <a:prstGeom prst="rect">
            <a:avLst/>
          </a:prstGeom>
        </p:spPr>
        <p:txBody>
          <a:bodyPr vert="horz" wrap="square" lIns="0" tIns="1028848" rIns="0" bIns="0" rtlCol="0">
            <a:spAutoFit/>
          </a:bodyPr>
          <a:lstStyle/>
          <a:p>
            <a:pPr marL="7670">
              <a:spcBef>
                <a:spcPts val="2821"/>
              </a:spcBef>
            </a:pPr>
            <a:r>
              <a:rPr sz="5004" dirty="0"/>
              <a:t>Eagle</a:t>
            </a:r>
            <a:r>
              <a:rPr sz="5004" spc="-26" dirty="0"/>
              <a:t> </a:t>
            </a:r>
            <a:r>
              <a:rPr sz="5004" spc="-17" dirty="0"/>
              <a:t>Feathers</a:t>
            </a:r>
            <a:endParaRPr sz="5004" dirty="0"/>
          </a:p>
          <a:p>
            <a:pPr marL="60263">
              <a:spcBef>
                <a:spcPts val="2649"/>
              </a:spcBef>
            </a:pPr>
            <a:r>
              <a:rPr sz="5004" dirty="0"/>
              <a:t>Eagle</a:t>
            </a:r>
            <a:r>
              <a:rPr sz="5004" spc="-17" dirty="0"/>
              <a:t> </a:t>
            </a:r>
            <a:r>
              <a:rPr sz="5004" dirty="0"/>
              <a:t>Scout</a:t>
            </a:r>
            <a:r>
              <a:rPr sz="5004" spc="-17" dirty="0"/>
              <a:t> </a:t>
            </a:r>
            <a:r>
              <a:rPr sz="5004" dirty="0"/>
              <a:t>Rank </a:t>
            </a:r>
            <a:r>
              <a:rPr sz="5004" spc="-17" dirty="0"/>
              <a:t>Requirements</a:t>
            </a:r>
            <a:endParaRPr sz="5004" dirty="0"/>
          </a:p>
          <a:p>
            <a:pPr marL="7670">
              <a:spcBef>
                <a:spcPts val="3166"/>
              </a:spcBef>
            </a:pPr>
            <a:r>
              <a:rPr sz="6729" dirty="0"/>
              <a:t>Eagle</a:t>
            </a:r>
            <a:r>
              <a:rPr sz="6729" spc="-190" dirty="0"/>
              <a:t> </a:t>
            </a:r>
            <a:r>
              <a:rPr sz="6729" dirty="0"/>
              <a:t>Scout</a:t>
            </a:r>
            <a:r>
              <a:rPr sz="6729" spc="-164" dirty="0"/>
              <a:t> </a:t>
            </a:r>
            <a:r>
              <a:rPr sz="6729" dirty="0"/>
              <a:t>Service</a:t>
            </a:r>
            <a:r>
              <a:rPr sz="6729" spc="-181" dirty="0"/>
              <a:t> </a:t>
            </a:r>
            <a:r>
              <a:rPr sz="6729" spc="-17" dirty="0"/>
              <a:t>Project</a:t>
            </a:r>
            <a:endParaRPr sz="6729" dirty="0"/>
          </a:p>
          <a:p>
            <a:pPr marL="7670">
              <a:spcBef>
                <a:spcPts val="3087"/>
              </a:spcBef>
            </a:pPr>
            <a:r>
              <a:rPr sz="5004" dirty="0"/>
              <a:t>Eagle</a:t>
            </a:r>
            <a:r>
              <a:rPr sz="5004" spc="-17" dirty="0"/>
              <a:t> </a:t>
            </a:r>
            <a:r>
              <a:rPr sz="5004" dirty="0"/>
              <a:t>Scout</a:t>
            </a:r>
            <a:r>
              <a:rPr sz="5004" spc="-17" dirty="0"/>
              <a:t> </a:t>
            </a:r>
            <a:r>
              <a:rPr sz="5004" dirty="0"/>
              <a:t>Rank </a:t>
            </a:r>
            <a:r>
              <a:rPr sz="5004" spc="-17" dirty="0"/>
              <a:t>Application</a:t>
            </a:r>
            <a:endParaRPr sz="5004" dirty="0"/>
          </a:p>
        </p:txBody>
      </p:sp>
      <p:pic>
        <p:nvPicPr>
          <p:cNvPr id="8" name="object 8"/>
          <p:cNvPicPr/>
          <p:nvPr/>
        </p:nvPicPr>
        <p:blipFill>
          <a:blip r:embed="rId3" cstate="print"/>
          <a:stretch>
            <a:fillRect/>
          </a:stretch>
        </p:blipFill>
        <p:spPr>
          <a:xfrm>
            <a:off x="520085" y="4960538"/>
            <a:ext cx="262965" cy="306792"/>
          </a:xfrm>
          <a:prstGeom prst="rect">
            <a:avLst/>
          </a:prstGeom>
        </p:spPr>
      </p:pic>
      <p:pic>
        <p:nvPicPr>
          <p:cNvPr id="9" name="object 9"/>
          <p:cNvPicPr/>
          <p:nvPr/>
        </p:nvPicPr>
        <p:blipFill>
          <a:blip r:embed="rId2" cstate="print"/>
          <a:stretch>
            <a:fillRect/>
          </a:stretch>
        </p:blipFill>
        <p:spPr>
          <a:xfrm>
            <a:off x="520085" y="6406843"/>
            <a:ext cx="197224" cy="241051"/>
          </a:xfrm>
          <a:prstGeom prst="rect">
            <a:avLst/>
          </a:prstGeom>
        </p:spPr>
      </p:pic>
      <p:pic>
        <p:nvPicPr>
          <p:cNvPr id="10" name="object 10"/>
          <p:cNvPicPr/>
          <p:nvPr/>
        </p:nvPicPr>
        <p:blipFill>
          <a:blip r:embed="rId2" cstate="print"/>
          <a:stretch>
            <a:fillRect/>
          </a:stretch>
        </p:blipFill>
        <p:spPr>
          <a:xfrm>
            <a:off x="520085" y="7612098"/>
            <a:ext cx="197224" cy="241051"/>
          </a:xfrm>
          <a:prstGeom prst="rect">
            <a:avLst/>
          </a:prstGeom>
        </p:spPr>
      </p:pic>
      <p:sp>
        <p:nvSpPr>
          <p:cNvPr id="11" name="Slide Number Placeholder 10">
            <a:extLst>
              <a:ext uri="{FF2B5EF4-FFF2-40B4-BE49-F238E27FC236}">
                <a16:creationId xmlns:a16="http://schemas.microsoft.com/office/drawing/2014/main" id="{D986684A-5F5A-8EE5-861A-570F73C6A7BF}"/>
              </a:ext>
            </a:extLst>
          </p:cNvPr>
          <p:cNvSpPr>
            <a:spLocks noGrp="1"/>
          </p:cNvSpPr>
          <p:nvPr>
            <p:ph type="sldNum" sz="quarter" idx="7"/>
          </p:nvPr>
        </p:nvSpPr>
        <p:spPr/>
        <p:txBody>
          <a:bodyPr/>
          <a:lstStyle/>
          <a:p>
            <a:fld id="{B6F15528-21DE-4FAA-801E-634DDDAF4B2B}"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2438400" y="1036780"/>
            <a:ext cx="10744200" cy="836528"/>
          </a:xfrm>
        </p:spPr>
        <p:txBody>
          <a:bodyPr vert="horz" wrap="square" lIns="0" tIns="5478" rIns="0" bIns="0" rtlCol="0">
            <a:spAutoFit/>
          </a:bodyPr>
          <a:lstStyle/>
          <a:p>
            <a:r>
              <a:rPr lang="en-US" sz="5400"/>
              <a:t>ESSP – *Beneficiary approval!!!</a:t>
            </a:r>
            <a:endParaRPr lang="en-US" sz="5400" dirty="0"/>
          </a:p>
        </p:txBody>
      </p:sp>
      <p:sp>
        <p:nvSpPr>
          <p:cNvPr id="18" name="Slide Number Placeholder 17">
            <a:extLst>
              <a:ext uri="{FF2B5EF4-FFF2-40B4-BE49-F238E27FC236}">
                <a16:creationId xmlns:a16="http://schemas.microsoft.com/office/drawing/2014/main" id="{1E8F4F76-3FF2-201C-641B-16C4463491DA}"/>
              </a:ext>
            </a:extLst>
          </p:cNvPr>
          <p:cNvSpPr>
            <a:spLocks noGrp="1"/>
          </p:cNvSpPr>
          <p:nvPr>
            <p:ph type="sldNum" sz="quarter" idx="7"/>
          </p:nvPr>
        </p:nvSpPr>
        <p:spPr>
          <a:xfrm>
            <a:off x="9656064" y="9354312"/>
            <a:ext cx="3084576" cy="276999"/>
          </a:xfrm>
        </p:spPr>
        <p:txBody>
          <a:bodyPr/>
          <a:lstStyle/>
          <a:p>
            <a:fld id="{B6F15528-21DE-4FAA-801E-634DDDAF4B2B}" type="slidenum">
              <a:rPr lang="en-US" smtClean="0"/>
              <a:pPr/>
              <a:t>20</a:t>
            </a:fld>
            <a:endParaRPr lang="en-US"/>
          </a:p>
        </p:txBody>
      </p:sp>
      <p:pic>
        <p:nvPicPr>
          <p:cNvPr id="12" name="object 12"/>
          <p:cNvPicPr/>
          <p:nvPr/>
        </p:nvPicPr>
        <p:blipFill>
          <a:blip r:embed="rId2" cstate="print"/>
          <a:stretch>
            <a:fillRect/>
          </a:stretch>
        </p:blipFill>
        <p:spPr>
          <a:xfrm>
            <a:off x="520085" y="3544868"/>
            <a:ext cx="131482" cy="153396"/>
          </a:xfrm>
          <a:prstGeom prst="rect">
            <a:avLst/>
          </a:prstGeom>
        </p:spPr>
      </p:pic>
      <p:sp>
        <p:nvSpPr>
          <p:cNvPr id="13" name="object 13"/>
          <p:cNvSpPr txBox="1"/>
          <p:nvPr/>
        </p:nvSpPr>
        <p:spPr>
          <a:xfrm>
            <a:off x="838747" y="3375945"/>
            <a:ext cx="11902527" cy="5378001"/>
          </a:xfrm>
          <a:prstGeom prst="rect">
            <a:avLst/>
          </a:prstGeom>
        </p:spPr>
        <p:txBody>
          <a:bodyPr vert="horz" wrap="square" lIns="0" tIns="76698" rIns="0" bIns="0" rtlCol="0">
            <a:spAutoFit/>
          </a:bodyPr>
          <a:lstStyle/>
          <a:p>
            <a:pPr marL="21914" marR="186268">
              <a:lnSpc>
                <a:spcPct val="86000"/>
              </a:lnSpc>
              <a:spcBef>
                <a:spcPts val="604"/>
              </a:spcBef>
            </a:pPr>
            <a:r>
              <a:rPr sz="2588" b="1" spc="-17" dirty="0">
                <a:latin typeface="Tahoma"/>
                <a:cs typeface="Tahoma"/>
              </a:rPr>
              <a:t>Prior</a:t>
            </a:r>
            <a:r>
              <a:rPr sz="2588" b="1" spc="-121" dirty="0">
                <a:latin typeface="Tahoma"/>
                <a:cs typeface="Tahoma"/>
              </a:rPr>
              <a:t> </a:t>
            </a:r>
            <a:r>
              <a:rPr sz="2588" b="1" dirty="0">
                <a:latin typeface="Tahoma"/>
                <a:cs typeface="Tahoma"/>
              </a:rPr>
              <a:t>to</a:t>
            </a:r>
            <a:r>
              <a:rPr sz="2588" b="1" spc="-121" dirty="0">
                <a:latin typeface="Tahoma"/>
                <a:cs typeface="Tahoma"/>
              </a:rPr>
              <a:t> </a:t>
            </a:r>
            <a:r>
              <a:rPr sz="2588" b="1" spc="-35" dirty="0">
                <a:latin typeface="Tahoma"/>
                <a:cs typeface="Tahoma"/>
              </a:rPr>
              <a:t>selecting</a:t>
            </a:r>
            <a:r>
              <a:rPr sz="2588" b="1" spc="-112" dirty="0">
                <a:latin typeface="Tahoma"/>
                <a:cs typeface="Tahoma"/>
              </a:rPr>
              <a:t> </a:t>
            </a:r>
            <a:r>
              <a:rPr sz="2588" b="1" spc="-17" dirty="0">
                <a:latin typeface="Tahoma"/>
                <a:cs typeface="Tahoma"/>
              </a:rPr>
              <a:t>your</a:t>
            </a:r>
            <a:r>
              <a:rPr sz="2588" b="1" spc="-121" dirty="0">
                <a:latin typeface="Tahoma"/>
                <a:cs typeface="Tahoma"/>
              </a:rPr>
              <a:t> </a:t>
            </a:r>
            <a:r>
              <a:rPr sz="2588" b="1" spc="-35" dirty="0">
                <a:latin typeface="Tahoma"/>
                <a:cs typeface="Tahoma"/>
              </a:rPr>
              <a:t>project</a:t>
            </a:r>
            <a:r>
              <a:rPr sz="2588" b="1" spc="-104" dirty="0">
                <a:latin typeface="Tahoma"/>
                <a:cs typeface="Tahoma"/>
              </a:rPr>
              <a:t> </a:t>
            </a:r>
            <a:r>
              <a:rPr sz="2588" b="1" spc="-35" dirty="0">
                <a:latin typeface="Tahoma"/>
                <a:cs typeface="Tahoma"/>
              </a:rPr>
              <a:t>make</a:t>
            </a:r>
            <a:r>
              <a:rPr sz="2588" b="1" spc="-112" dirty="0">
                <a:latin typeface="Tahoma"/>
                <a:cs typeface="Tahoma"/>
              </a:rPr>
              <a:t> </a:t>
            </a:r>
            <a:r>
              <a:rPr sz="2588" b="1" spc="-17" dirty="0">
                <a:latin typeface="Tahoma"/>
                <a:cs typeface="Tahoma"/>
              </a:rPr>
              <a:t>sure</a:t>
            </a:r>
            <a:r>
              <a:rPr sz="2588" b="1" spc="-121" dirty="0">
                <a:latin typeface="Tahoma"/>
                <a:cs typeface="Tahoma"/>
              </a:rPr>
              <a:t> </a:t>
            </a:r>
            <a:r>
              <a:rPr sz="2588" b="1" dirty="0">
                <a:latin typeface="Tahoma"/>
                <a:cs typeface="Tahoma"/>
              </a:rPr>
              <a:t>to</a:t>
            </a:r>
            <a:r>
              <a:rPr sz="2588" b="1" spc="-121" dirty="0">
                <a:latin typeface="Tahoma"/>
                <a:cs typeface="Tahoma"/>
              </a:rPr>
              <a:t> </a:t>
            </a:r>
            <a:r>
              <a:rPr sz="2588" b="1" spc="-17" dirty="0">
                <a:latin typeface="Tahoma"/>
                <a:cs typeface="Tahoma"/>
              </a:rPr>
              <a:t>find</a:t>
            </a:r>
            <a:r>
              <a:rPr sz="2588" b="1" spc="-112" dirty="0">
                <a:latin typeface="Tahoma"/>
                <a:cs typeface="Tahoma"/>
              </a:rPr>
              <a:t> </a:t>
            </a:r>
            <a:r>
              <a:rPr sz="2588" b="1" dirty="0">
                <a:latin typeface="Tahoma"/>
                <a:cs typeface="Tahoma"/>
              </a:rPr>
              <a:t>a</a:t>
            </a:r>
            <a:r>
              <a:rPr sz="2588" b="1" spc="-129" dirty="0">
                <a:latin typeface="Tahoma"/>
                <a:cs typeface="Tahoma"/>
              </a:rPr>
              <a:t> </a:t>
            </a:r>
            <a:r>
              <a:rPr sz="2588" b="1" spc="-43" dirty="0">
                <a:latin typeface="Tahoma"/>
                <a:cs typeface="Tahoma"/>
              </a:rPr>
              <a:t>beneficiary</a:t>
            </a:r>
            <a:r>
              <a:rPr sz="2588" b="1" spc="-121" dirty="0">
                <a:latin typeface="Tahoma"/>
                <a:cs typeface="Tahoma"/>
              </a:rPr>
              <a:t> </a:t>
            </a:r>
            <a:r>
              <a:rPr sz="2588" b="1" dirty="0">
                <a:latin typeface="Tahoma"/>
                <a:cs typeface="Tahoma"/>
              </a:rPr>
              <a:t>you</a:t>
            </a:r>
            <a:r>
              <a:rPr sz="2588" b="1" spc="-129" dirty="0">
                <a:latin typeface="Tahoma"/>
                <a:cs typeface="Tahoma"/>
              </a:rPr>
              <a:t> </a:t>
            </a:r>
            <a:r>
              <a:rPr sz="2588" b="1" spc="-43" dirty="0">
                <a:latin typeface="Tahoma"/>
                <a:cs typeface="Tahoma"/>
              </a:rPr>
              <a:t>can </a:t>
            </a:r>
            <a:r>
              <a:rPr sz="2588" b="1" spc="-35" dirty="0">
                <a:latin typeface="Tahoma"/>
                <a:cs typeface="Tahoma"/>
              </a:rPr>
              <a:t>work</a:t>
            </a:r>
            <a:r>
              <a:rPr sz="2588" b="1" spc="-147" dirty="0">
                <a:latin typeface="Tahoma"/>
                <a:cs typeface="Tahoma"/>
              </a:rPr>
              <a:t> </a:t>
            </a:r>
            <a:r>
              <a:rPr sz="2588" b="1" spc="-35" dirty="0">
                <a:latin typeface="Tahoma"/>
                <a:cs typeface="Tahoma"/>
              </a:rPr>
              <a:t>with</a:t>
            </a:r>
            <a:r>
              <a:rPr sz="2588" b="1" spc="-155" dirty="0">
                <a:latin typeface="Tahoma"/>
                <a:cs typeface="Tahoma"/>
              </a:rPr>
              <a:t> </a:t>
            </a:r>
            <a:r>
              <a:rPr sz="2588" b="1" spc="-17" dirty="0">
                <a:latin typeface="Tahoma"/>
                <a:cs typeface="Tahoma"/>
              </a:rPr>
              <a:t>and</a:t>
            </a:r>
            <a:r>
              <a:rPr sz="2588" b="1" spc="-147" dirty="0">
                <a:latin typeface="Tahoma"/>
                <a:cs typeface="Tahoma"/>
              </a:rPr>
              <a:t> </a:t>
            </a:r>
            <a:r>
              <a:rPr sz="2588" b="1" spc="-17" dirty="0">
                <a:latin typeface="Tahoma"/>
                <a:cs typeface="Tahoma"/>
              </a:rPr>
              <a:t>will</a:t>
            </a:r>
            <a:r>
              <a:rPr sz="2588" b="1" spc="-138" dirty="0">
                <a:latin typeface="Tahoma"/>
                <a:cs typeface="Tahoma"/>
              </a:rPr>
              <a:t> </a:t>
            </a:r>
            <a:r>
              <a:rPr sz="2588" b="1" spc="-35" dirty="0">
                <a:latin typeface="Tahoma"/>
                <a:cs typeface="Tahoma"/>
              </a:rPr>
              <a:t>provide</a:t>
            </a:r>
            <a:r>
              <a:rPr sz="2588" b="1" spc="-138" dirty="0">
                <a:latin typeface="Tahoma"/>
                <a:cs typeface="Tahoma"/>
              </a:rPr>
              <a:t> </a:t>
            </a:r>
            <a:r>
              <a:rPr sz="2588" b="1" dirty="0">
                <a:latin typeface="Tahoma"/>
                <a:cs typeface="Tahoma"/>
              </a:rPr>
              <a:t>the</a:t>
            </a:r>
            <a:r>
              <a:rPr sz="2588" b="1" spc="-147" dirty="0">
                <a:latin typeface="Tahoma"/>
                <a:cs typeface="Tahoma"/>
              </a:rPr>
              <a:t> </a:t>
            </a:r>
            <a:r>
              <a:rPr sz="2588" b="1" spc="-43" dirty="0">
                <a:latin typeface="Tahoma"/>
                <a:cs typeface="Tahoma"/>
              </a:rPr>
              <a:t>guidance</a:t>
            </a:r>
            <a:r>
              <a:rPr sz="2588" b="1" spc="-138" dirty="0">
                <a:latin typeface="Tahoma"/>
                <a:cs typeface="Tahoma"/>
              </a:rPr>
              <a:t> </a:t>
            </a:r>
            <a:r>
              <a:rPr sz="2588" b="1" dirty="0">
                <a:latin typeface="Tahoma"/>
                <a:cs typeface="Tahoma"/>
              </a:rPr>
              <a:t>you</a:t>
            </a:r>
            <a:r>
              <a:rPr sz="2588" b="1" spc="-155" dirty="0">
                <a:latin typeface="Tahoma"/>
                <a:cs typeface="Tahoma"/>
              </a:rPr>
              <a:t> </a:t>
            </a:r>
            <a:r>
              <a:rPr sz="2588" b="1" spc="-17" dirty="0">
                <a:latin typeface="Tahoma"/>
                <a:cs typeface="Tahoma"/>
              </a:rPr>
              <a:t>will</a:t>
            </a:r>
            <a:r>
              <a:rPr sz="2588" b="1" spc="-147" dirty="0">
                <a:latin typeface="Tahoma"/>
                <a:cs typeface="Tahoma"/>
              </a:rPr>
              <a:t> </a:t>
            </a:r>
            <a:r>
              <a:rPr sz="2588" b="1" spc="-17" dirty="0">
                <a:latin typeface="Tahoma"/>
                <a:cs typeface="Tahoma"/>
              </a:rPr>
              <a:t>need</a:t>
            </a:r>
            <a:r>
              <a:rPr sz="2588" b="1" spc="-138" dirty="0">
                <a:latin typeface="Tahoma"/>
                <a:cs typeface="Tahoma"/>
              </a:rPr>
              <a:t> </a:t>
            </a:r>
            <a:r>
              <a:rPr sz="2588" b="1" dirty="0">
                <a:latin typeface="Tahoma"/>
                <a:cs typeface="Tahoma"/>
              </a:rPr>
              <a:t>on</a:t>
            </a:r>
            <a:r>
              <a:rPr sz="2588" b="1" spc="-155" dirty="0">
                <a:latin typeface="Tahoma"/>
                <a:cs typeface="Tahoma"/>
              </a:rPr>
              <a:t> </a:t>
            </a:r>
            <a:r>
              <a:rPr sz="2588" b="1" spc="-35" dirty="0">
                <a:latin typeface="Tahoma"/>
                <a:cs typeface="Tahoma"/>
              </a:rPr>
              <a:t>what</a:t>
            </a:r>
            <a:r>
              <a:rPr sz="2588" b="1" spc="-138" dirty="0">
                <a:latin typeface="Tahoma"/>
                <a:cs typeface="Tahoma"/>
              </a:rPr>
              <a:t> </a:t>
            </a:r>
            <a:r>
              <a:rPr sz="2588" b="1" spc="-17" dirty="0">
                <a:latin typeface="Tahoma"/>
                <a:cs typeface="Tahoma"/>
              </a:rPr>
              <a:t>they</a:t>
            </a:r>
            <a:r>
              <a:rPr sz="2588" b="1" spc="-138" dirty="0">
                <a:latin typeface="Tahoma"/>
                <a:cs typeface="Tahoma"/>
              </a:rPr>
              <a:t> </a:t>
            </a:r>
            <a:r>
              <a:rPr sz="2588" b="1" spc="-43" dirty="0">
                <a:latin typeface="Tahoma"/>
                <a:cs typeface="Tahoma"/>
              </a:rPr>
              <a:t>are </a:t>
            </a:r>
            <a:r>
              <a:rPr sz="2588" b="1" spc="-35" dirty="0">
                <a:latin typeface="Tahoma"/>
                <a:cs typeface="Tahoma"/>
              </a:rPr>
              <a:t>looking</a:t>
            </a:r>
            <a:r>
              <a:rPr sz="2588" b="1" spc="-95" dirty="0">
                <a:latin typeface="Tahoma"/>
                <a:cs typeface="Tahoma"/>
              </a:rPr>
              <a:t> </a:t>
            </a:r>
            <a:r>
              <a:rPr sz="2588" b="1" spc="-35" dirty="0">
                <a:latin typeface="Tahoma"/>
                <a:cs typeface="Tahoma"/>
              </a:rPr>
              <a:t>for.</a:t>
            </a:r>
            <a:endParaRPr sz="2588" dirty="0">
              <a:latin typeface="Tahoma"/>
              <a:cs typeface="Tahoma"/>
            </a:endParaRPr>
          </a:p>
          <a:p>
            <a:pPr marL="21914" marR="314464" algn="just">
              <a:lnSpc>
                <a:spcPct val="86000"/>
              </a:lnSpc>
              <a:spcBef>
                <a:spcPts val="1303"/>
              </a:spcBef>
            </a:pPr>
            <a:r>
              <a:rPr sz="2588" b="1" spc="-17" dirty="0">
                <a:latin typeface="Tahoma"/>
                <a:cs typeface="Tahoma"/>
              </a:rPr>
              <a:t>Make</a:t>
            </a:r>
            <a:r>
              <a:rPr sz="2588" b="1" spc="-129" dirty="0">
                <a:latin typeface="Tahoma"/>
                <a:cs typeface="Tahoma"/>
              </a:rPr>
              <a:t> </a:t>
            </a:r>
            <a:r>
              <a:rPr sz="2588" b="1" spc="-17" dirty="0">
                <a:latin typeface="Tahoma"/>
                <a:cs typeface="Tahoma"/>
              </a:rPr>
              <a:t>sure</a:t>
            </a:r>
            <a:r>
              <a:rPr sz="2588" b="1" spc="-129" dirty="0">
                <a:latin typeface="Tahoma"/>
                <a:cs typeface="Tahoma"/>
              </a:rPr>
              <a:t> </a:t>
            </a:r>
            <a:r>
              <a:rPr sz="2588" b="1" dirty="0">
                <a:latin typeface="Tahoma"/>
                <a:cs typeface="Tahoma"/>
              </a:rPr>
              <a:t>the</a:t>
            </a:r>
            <a:r>
              <a:rPr sz="2588" b="1" spc="-129" dirty="0">
                <a:latin typeface="Tahoma"/>
                <a:cs typeface="Tahoma"/>
              </a:rPr>
              <a:t> </a:t>
            </a:r>
            <a:r>
              <a:rPr sz="2588" b="1" spc="-35" dirty="0">
                <a:latin typeface="Tahoma"/>
                <a:cs typeface="Tahoma"/>
              </a:rPr>
              <a:t>person</a:t>
            </a:r>
            <a:r>
              <a:rPr sz="2588" b="1" spc="-147" dirty="0">
                <a:latin typeface="Tahoma"/>
                <a:cs typeface="Tahoma"/>
              </a:rPr>
              <a:t> </a:t>
            </a:r>
            <a:r>
              <a:rPr sz="2588" b="1" dirty="0">
                <a:latin typeface="Tahoma"/>
                <a:cs typeface="Tahoma"/>
              </a:rPr>
              <a:t>you</a:t>
            </a:r>
            <a:r>
              <a:rPr sz="2588" b="1" spc="-147" dirty="0">
                <a:latin typeface="Tahoma"/>
                <a:cs typeface="Tahoma"/>
              </a:rPr>
              <a:t> </a:t>
            </a:r>
            <a:r>
              <a:rPr sz="2588" b="1" dirty="0">
                <a:latin typeface="Tahoma"/>
                <a:cs typeface="Tahoma"/>
              </a:rPr>
              <a:t>are</a:t>
            </a:r>
            <a:r>
              <a:rPr sz="2588" b="1" spc="-129" dirty="0">
                <a:latin typeface="Tahoma"/>
                <a:cs typeface="Tahoma"/>
              </a:rPr>
              <a:t> </a:t>
            </a:r>
            <a:r>
              <a:rPr sz="2588" b="1" spc="-43" dirty="0">
                <a:latin typeface="Tahoma"/>
                <a:cs typeface="Tahoma"/>
              </a:rPr>
              <a:t>working</a:t>
            </a:r>
            <a:r>
              <a:rPr sz="2588" b="1" spc="-138" dirty="0">
                <a:latin typeface="Tahoma"/>
                <a:cs typeface="Tahoma"/>
              </a:rPr>
              <a:t> </a:t>
            </a:r>
            <a:r>
              <a:rPr sz="2588" b="1" spc="-35" dirty="0">
                <a:latin typeface="Tahoma"/>
                <a:cs typeface="Tahoma"/>
              </a:rPr>
              <a:t>with</a:t>
            </a:r>
            <a:r>
              <a:rPr sz="2588" b="1" spc="-147" dirty="0">
                <a:latin typeface="Tahoma"/>
                <a:cs typeface="Tahoma"/>
              </a:rPr>
              <a:t> </a:t>
            </a:r>
            <a:r>
              <a:rPr sz="2588" b="1" spc="-17" dirty="0">
                <a:latin typeface="Tahoma"/>
                <a:cs typeface="Tahoma"/>
              </a:rPr>
              <a:t>can</a:t>
            </a:r>
            <a:r>
              <a:rPr sz="2588" b="1" spc="-138" dirty="0">
                <a:latin typeface="Tahoma"/>
                <a:cs typeface="Tahoma"/>
              </a:rPr>
              <a:t> </a:t>
            </a:r>
            <a:r>
              <a:rPr sz="2588" b="1" spc="-35" dirty="0">
                <a:latin typeface="Tahoma"/>
                <a:cs typeface="Tahoma"/>
              </a:rPr>
              <a:t>make</a:t>
            </a:r>
            <a:r>
              <a:rPr sz="2588" b="1" spc="-129" dirty="0">
                <a:latin typeface="Tahoma"/>
                <a:cs typeface="Tahoma"/>
              </a:rPr>
              <a:t> </a:t>
            </a:r>
            <a:r>
              <a:rPr sz="2588" b="1" spc="-43" dirty="0">
                <a:latin typeface="Tahoma"/>
                <a:cs typeface="Tahoma"/>
              </a:rPr>
              <a:t>decisions</a:t>
            </a:r>
            <a:r>
              <a:rPr sz="2588" b="1" spc="-138" dirty="0">
                <a:latin typeface="Tahoma"/>
                <a:cs typeface="Tahoma"/>
              </a:rPr>
              <a:t> </a:t>
            </a:r>
            <a:r>
              <a:rPr sz="2588" b="1" dirty="0">
                <a:latin typeface="Tahoma"/>
                <a:cs typeface="Tahoma"/>
              </a:rPr>
              <a:t>on</a:t>
            </a:r>
            <a:r>
              <a:rPr sz="2588" b="1" spc="-147" dirty="0">
                <a:latin typeface="Tahoma"/>
                <a:cs typeface="Tahoma"/>
              </a:rPr>
              <a:t> </a:t>
            </a:r>
            <a:r>
              <a:rPr sz="2588" b="1" spc="-43" dirty="0">
                <a:latin typeface="Tahoma"/>
                <a:cs typeface="Tahoma"/>
              </a:rPr>
              <a:t>the </a:t>
            </a:r>
            <a:r>
              <a:rPr sz="2588" b="1" spc="-35" dirty="0">
                <a:latin typeface="Tahoma"/>
                <a:cs typeface="Tahoma"/>
              </a:rPr>
              <a:t>behalf</a:t>
            </a:r>
            <a:r>
              <a:rPr sz="2588" b="1" spc="-104" dirty="0">
                <a:latin typeface="Tahoma"/>
                <a:cs typeface="Tahoma"/>
              </a:rPr>
              <a:t> </a:t>
            </a:r>
            <a:r>
              <a:rPr sz="2588" b="1" dirty="0">
                <a:latin typeface="Tahoma"/>
                <a:cs typeface="Tahoma"/>
              </a:rPr>
              <a:t>of</a:t>
            </a:r>
            <a:r>
              <a:rPr sz="2588" b="1" spc="-95" dirty="0">
                <a:latin typeface="Tahoma"/>
                <a:cs typeface="Tahoma"/>
              </a:rPr>
              <a:t> </a:t>
            </a:r>
            <a:r>
              <a:rPr sz="2588" b="1" dirty="0">
                <a:latin typeface="Tahoma"/>
                <a:cs typeface="Tahoma"/>
              </a:rPr>
              <a:t>the</a:t>
            </a:r>
            <a:r>
              <a:rPr sz="2588" b="1" spc="-104" dirty="0">
                <a:latin typeface="Tahoma"/>
                <a:cs typeface="Tahoma"/>
              </a:rPr>
              <a:t> </a:t>
            </a:r>
            <a:r>
              <a:rPr sz="2588" b="1" spc="-43" dirty="0">
                <a:latin typeface="Tahoma"/>
                <a:cs typeface="Tahoma"/>
              </a:rPr>
              <a:t>beneficiary</a:t>
            </a:r>
            <a:r>
              <a:rPr sz="2588" b="1" spc="-112" dirty="0">
                <a:latin typeface="Tahoma"/>
                <a:cs typeface="Tahoma"/>
              </a:rPr>
              <a:t> </a:t>
            </a:r>
            <a:r>
              <a:rPr sz="2588" b="1" spc="-52" dirty="0">
                <a:latin typeface="Tahoma"/>
                <a:cs typeface="Tahoma"/>
              </a:rPr>
              <a:t>organization.</a:t>
            </a:r>
            <a:r>
              <a:rPr sz="2588" b="1" spc="-95" dirty="0">
                <a:latin typeface="Tahoma"/>
                <a:cs typeface="Tahoma"/>
              </a:rPr>
              <a:t> </a:t>
            </a:r>
            <a:r>
              <a:rPr sz="2588" b="1" dirty="0">
                <a:latin typeface="Tahoma"/>
                <a:cs typeface="Tahoma"/>
              </a:rPr>
              <a:t>You</a:t>
            </a:r>
            <a:r>
              <a:rPr sz="2588" b="1" spc="-121" dirty="0">
                <a:latin typeface="Tahoma"/>
                <a:cs typeface="Tahoma"/>
              </a:rPr>
              <a:t> </a:t>
            </a:r>
            <a:r>
              <a:rPr sz="2588" b="1" spc="-43" dirty="0">
                <a:latin typeface="Tahoma"/>
                <a:cs typeface="Tahoma"/>
              </a:rPr>
              <a:t>cannot</a:t>
            </a:r>
            <a:r>
              <a:rPr sz="2588" b="1" spc="-95" dirty="0">
                <a:latin typeface="Tahoma"/>
                <a:cs typeface="Tahoma"/>
              </a:rPr>
              <a:t> </a:t>
            </a:r>
            <a:r>
              <a:rPr sz="2588" b="1" spc="-35" dirty="0">
                <a:latin typeface="Tahoma"/>
                <a:cs typeface="Tahoma"/>
              </a:rPr>
              <a:t>begin</a:t>
            </a:r>
            <a:r>
              <a:rPr sz="2588" b="1" spc="-121" dirty="0">
                <a:latin typeface="Tahoma"/>
                <a:cs typeface="Tahoma"/>
              </a:rPr>
              <a:t> </a:t>
            </a:r>
            <a:r>
              <a:rPr sz="2588" b="1" spc="-17" dirty="0">
                <a:latin typeface="Tahoma"/>
                <a:cs typeface="Tahoma"/>
              </a:rPr>
              <a:t>work</a:t>
            </a:r>
            <a:r>
              <a:rPr sz="2588" b="1" spc="-104" dirty="0">
                <a:latin typeface="Tahoma"/>
                <a:cs typeface="Tahoma"/>
              </a:rPr>
              <a:t> </a:t>
            </a:r>
            <a:r>
              <a:rPr sz="2588" b="1" spc="-35" dirty="0">
                <a:latin typeface="Tahoma"/>
                <a:cs typeface="Tahoma"/>
              </a:rPr>
              <a:t>until</a:t>
            </a:r>
            <a:r>
              <a:rPr sz="2588" b="1" spc="-104" dirty="0">
                <a:latin typeface="Tahoma"/>
                <a:cs typeface="Tahoma"/>
              </a:rPr>
              <a:t> </a:t>
            </a:r>
            <a:r>
              <a:rPr sz="2588" b="1" spc="-43" dirty="0">
                <a:latin typeface="Tahoma"/>
                <a:cs typeface="Tahoma"/>
              </a:rPr>
              <a:t>the beneficiary</a:t>
            </a:r>
            <a:r>
              <a:rPr sz="2588" b="1" spc="-129" dirty="0">
                <a:latin typeface="Tahoma"/>
                <a:cs typeface="Tahoma"/>
              </a:rPr>
              <a:t> </a:t>
            </a:r>
            <a:r>
              <a:rPr sz="2588" b="1" spc="-35" dirty="0">
                <a:latin typeface="Tahoma"/>
                <a:cs typeface="Tahoma"/>
              </a:rPr>
              <a:t>signs</a:t>
            </a:r>
            <a:r>
              <a:rPr sz="2588" b="1" spc="-121" dirty="0">
                <a:latin typeface="Tahoma"/>
                <a:cs typeface="Tahoma"/>
              </a:rPr>
              <a:t> </a:t>
            </a:r>
            <a:r>
              <a:rPr sz="2588" b="1" dirty="0">
                <a:latin typeface="Tahoma"/>
                <a:cs typeface="Tahoma"/>
              </a:rPr>
              <a:t>off</a:t>
            </a:r>
            <a:r>
              <a:rPr sz="2588" b="1" spc="-104" dirty="0">
                <a:latin typeface="Tahoma"/>
                <a:cs typeface="Tahoma"/>
              </a:rPr>
              <a:t> </a:t>
            </a:r>
            <a:r>
              <a:rPr sz="2588" b="1" dirty="0">
                <a:latin typeface="Tahoma"/>
                <a:cs typeface="Tahoma"/>
              </a:rPr>
              <a:t>on</a:t>
            </a:r>
            <a:r>
              <a:rPr sz="2588" b="1" spc="-129" dirty="0">
                <a:latin typeface="Tahoma"/>
                <a:cs typeface="Tahoma"/>
              </a:rPr>
              <a:t> </a:t>
            </a:r>
            <a:r>
              <a:rPr sz="2588" b="1" spc="-17" dirty="0">
                <a:latin typeface="Tahoma"/>
                <a:cs typeface="Tahoma"/>
              </a:rPr>
              <a:t>your</a:t>
            </a:r>
            <a:r>
              <a:rPr sz="2588" b="1" spc="-112" dirty="0">
                <a:latin typeface="Tahoma"/>
                <a:cs typeface="Tahoma"/>
              </a:rPr>
              <a:t> </a:t>
            </a:r>
            <a:r>
              <a:rPr sz="2588" b="1" spc="-17" dirty="0">
                <a:latin typeface="Tahoma"/>
                <a:cs typeface="Tahoma"/>
              </a:rPr>
              <a:t>project.</a:t>
            </a:r>
            <a:endParaRPr sz="2588" dirty="0">
              <a:latin typeface="Tahoma"/>
              <a:cs typeface="Tahoma"/>
            </a:endParaRPr>
          </a:p>
          <a:p>
            <a:pPr marL="21914" marR="8766">
              <a:lnSpc>
                <a:spcPct val="87300"/>
              </a:lnSpc>
              <a:spcBef>
                <a:spcPts val="1268"/>
              </a:spcBef>
            </a:pPr>
            <a:r>
              <a:rPr sz="2588" b="1" spc="-52" dirty="0">
                <a:latin typeface="Tahoma"/>
                <a:cs typeface="Tahoma"/>
              </a:rPr>
              <a:t>Communication</a:t>
            </a:r>
            <a:r>
              <a:rPr sz="2588" b="1" spc="-121" dirty="0">
                <a:latin typeface="Tahoma"/>
                <a:cs typeface="Tahoma"/>
              </a:rPr>
              <a:t> </a:t>
            </a:r>
            <a:r>
              <a:rPr sz="2588" b="1" spc="-35" dirty="0">
                <a:latin typeface="Tahoma"/>
                <a:cs typeface="Tahoma"/>
              </a:rPr>
              <a:t>with</a:t>
            </a:r>
            <a:r>
              <a:rPr sz="2588" b="1" spc="-121" dirty="0">
                <a:latin typeface="Tahoma"/>
                <a:cs typeface="Tahoma"/>
              </a:rPr>
              <a:t> </a:t>
            </a:r>
            <a:r>
              <a:rPr sz="2588" b="1" dirty="0">
                <a:latin typeface="Tahoma"/>
                <a:cs typeface="Tahoma"/>
              </a:rPr>
              <a:t>the</a:t>
            </a:r>
            <a:r>
              <a:rPr sz="2588" b="1" spc="-104" dirty="0">
                <a:latin typeface="Tahoma"/>
                <a:cs typeface="Tahoma"/>
              </a:rPr>
              <a:t> </a:t>
            </a:r>
            <a:r>
              <a:rPr sz="2588" b="1" spc="-43" dirty="0">
                <a:latin typeface="Tahoma"/>
                <a:cs typeface="Tahoma"/>
              </a:rPr>
              <a:t>beneficiary</a:t>
            </a:r>
            <a:r>
              <a:rPr sz="2588" b="1" spc="-112" dirty="0">
                <a:latin typeface="Tahoma"/>
                <a:cs typeface="Tahoma"/>
              </a:rPr>
              <a:t> </a:t>
            </a:r>
            <a:r>
              <a:rPr sz="2588" b="1" spc="-43" dirty="0">
                <a:latin typeface="Tahoma"/>
                <a:cs typeface="Tahoma"/>
              </a:rPr>
              <a:t>should</a:t>
            </a:r>
            <a:r>
              <a:rPr sz="2588" b="1" spc="-112" dirty="0">
                <a:latin typeface="Tahoma"/>
                <a:cs typeface="Tahoma"/>
              </a:rPr>
              <a:t> </a:t>
            </a:r>
            <a:r>
              <a:rPr sz="2588" b="1" dirty="0">
                <a:latin typeface="Tahoma"/>
                <a:cs typeface="Tahoma"/>
              </a:rPr>
              <a:t>be</a:t>
            </a:r>
            <a:r>
              <a:rPr sz="2588" b="1" spc="-104" dirty="0">
                <a:latin typeface="Tahoma"/>
                <a:cs typeface="Tahoma"/>
              </a:rPr>
              <a:t> </a:t>
            </a:r>
            <a:r>
              <a:rPr sz="2588" b="1" spc="-43" dirty="0">
                <a:latin typeface="Tahoma"/>
                <a:cs typeface="Tahoma"/>
              </a:rPr>
              <a:t>maintained</a:t>
            </a:r>
            <a:r>
              <a:rPr sz="2588" b="1" spc="-112" dirty="0">
                <a:latin typeface="Tahoma"/>
                <a:cs typeface="Tahoma"/>
              </a:rPr>
              <a:t> </a:t>
            </a:r>
            <a:r>
              <a:rPr sz="2588" b="1" dirty="0">
                <a:latin typeface="Tahoma"/>
                <a:cs typeface="Tahoma"/>
              </a:rPr>
              <a:t>at</a:t>
            </a:r>
            <a:r>
              <a:rPr sz="2588" b="1" spc="-95" dirty="0">
                <a:latin typeface="Tahoma"/>
                <a:cs typeface="Tahoma"/>
              </a:rPr>
              <a:t> </a:t>
            </a:r>
            <a:r>
              <a:rPr sz="2588" b="1" dirty="0">
                <a:latin typeface="Tahoma"/>
                <a:cs typeface="Tahoma"/>
              </a:rPr>
              <a:t>all</a:t>
            </a:r>
            <a:r>
              <a:rPr sz="2588" b="1" spc="-104" dirty="0">
                <a:latin typeface="Tahoma"/>
                <a:cs typeface="Tahoma"/>
              </a:rPr>
              <a:t> </a:t>
            </a:r>
            <a:r>
              <a:rPr sz="2588" b="1" spc="-35" dirty="0">
                <a:latin typeface="Tahoma"/>
                <a:cs typeface="Tahoma"/>
              </a:rPr>
              <a:t>times</a:t>
            </a:r>
            <a:r>
              <a:rPr sz="2588" b="1" spc="-112" dirty="0">
                <a:latin typeface="Tahoma"/>
                <a:cs typeface="Tahoma"/>
              </a:rPr>
              <a:t> </a:t>
            </a:r>
            <a:r>
              <a:rPr sz="2588" b="1" spc="-43" dirty="0">
                <a:latin typeface="Tahoma"/>
                <a:cs typeface="Tahoma"/>
              </a:rPr>
              <a:t>to </a:t>
            </a:r>
            <a:r>
              <a:rPr sz="2588" b="1" spc="-17" dirty="0">
                <a:latin typeface="Tahoma"/>
                <a:cs typeface="Tahoma"/>
              </a:rPr>
              <a:t>make</a:t>
            </a:r>
            <a:r>
              <a:rPr sz="2588" b="1" spc="-173" dirty="0">
                <a:latin typeface="Tahoma"/>
                <a:cs typeface="Tahoma"/>
              </a:rPr>
              <a:t> </a:t>
            </a:r>
            <a:r>
              <a:rPr sz="2588" b="1" spc="-17" dirty="0">
                <a:latin typeface="Tahoma"/>
                <a:cs typeface="Tahoma"/>
              </a:rPr>
              <a:t>sure</a:t>
            </a:r>
            <a:r>
              <a:rPr sz="2588" b="1" spc="-164" dirty="0">
                <a:latin typeface="Tahoma"/>
                <a:cs typeface="Tahoma"/>
              </a:rPr>
              <a:t> </a:t>
            </a:r>
            <a:r>
              <a:rPr sz="2588" b="1" spc="-17" dirty="0">
                <a:latin typeface="Tahoma"/>
                <a:cs typeface="Tahoma"/>
              </a:rPr>
              <a:t>your</a:t>
            </a:r>
            <a:r>
              <a:rPr sz="2588" b="1" spc="-155" dirty="0">
                <a:latin typeface="Tahoma"/>
                <a:cs typeface="Tahoma"/>
              </a:rPr>
              <a:t> </a:t>
            </a:r>
            <a:r>
              <a:rPr sz="2588" b="1" spc="-35" dirty="0">
                <a:latin typeface="Tahoma"/>
                <a:cs typeface="Tahoma"/>
              </a:rPr>
              <a:t>work</a:t>
            </a:r>
            <a:r>
              <a:rPr sz="2588" b="1" spc="-155" dirty="0">
                <a:latin typeface="Tahoma"/>
                <a:cs typeface="Tahoma"/>
              </a:rPr>
              <a:t> </a:t>
            </a:r>
            <a:r>
              <a:rPr sz="2588" b="1" spc="-17" dirty="0">
                <a:latin typeface="Tahoma"/>
                <a:cs typeface="Tahoma"/>
              </a:rPr>
              <a:t>and</a:t>
            </a:r>
            <a:r>
              <a:rPr sz="2588" b="1" spc="-155" dirty="0">
                <a:latin typeface="Tahoma"/>
                <a:cs typeface="Tahoma"/>
              </a:rPr>
              <a:t> </a:t>
            </a:r>
            <a:r>
              <a:rPr sz="2588" b="1" dirty="0">
                <a:latin typeface="Tahoma"/>
                <a:cs typeface="Tahoma"/>
              </a:rPr>
              <a:t>the</a:t>
            </a:r>
            <a:r>
              <a:rPr sz="2588" b="1" spc="-147" dirty="0">
                <a:latin typeface="Tahoma"/>
                <a:cs typeface="Tahoma"/>
              </a:rPr>
              <a:t> </a:t>
            </a:r>
            <a:r>
              <a:rPr sz="2588" b="1" spc="-43" dirty="0">
                <a:latin typeface="Tahoma"/>
                <a:cs typeface="Tahoma"/>
              </a:rPr>
              <a:t>beneficiary’s</a:t>
            </a:r>
            <a:r>
              <a:rPr sz="2588" b="1" spc="-147" dirty="0">
                <a:latin typeface="Tahoma"/>
                <a:cs typeface="Tahoma"/>
              </a:rPr>
              <a:t> </a:t>
            </a:r>
            <a:r>
              <a:rPr sz="2588" b="1" spc="-43" dirty="0">
                <a:latin typeface="Tahoma"/>
                <a:cs typeface="Tahoma"/>
              </a:rPr>
              <a:t>visions</a:t>
            </a:r>
            <a:r>
              <a:rPr sz="2588" b="1" spc="-147" dirty="0">
                <a:latin typeface="Tahoma"/>
                <a:cs typeface="Tahoma"/>
              </a:rPr>
              <a:t> </a:t>
            </a:r>
            <a:r>
              <a:rPr sz="2588" b="1" dirty="0">
                <a:latin typeface="Tahoma"/>
                <a:cs typeface="Tahoma"/>
              </a:rPr>
              <a:t>are</a:t>
            </a:r>
            <a:r>
              <a:rPr sz="2588" b="1" spc="-147" dirty="0">
                <a:latin typeface="Tahoma"/>
                <a:cs typeface="Tahoma"/>
              </a:rPr>
              <a:t> </a:t>
            </a:r>
            <a:r>
              <a:rPr sz="2588" b="1" dirty="0">
                <a:latin typeface="Tahoma"/>
                <a:cs typeface="Tahoma"/>
              </a:rPr>
              <a:t>aligned.</a:t>
            </a:r>
            <a:r>
              <a:rPr sz="2588" b="1" spc="492" dirty="0">
                <a:latin typeface="Tahoma"/>
                <a:cs typeface="Tahoma"/>
              </a:rPr>
              <a:t> </a:t>
            </a:r>
            <a:r>
              <a:rPr sz="2588" b="1" spc="-35" dirty="0">
                <a:latin typeface="Tahoma"/>
                <a:cs typeface="Tahoma"/>
              </a:rPr>
              <a:t>Also </a:t>
            </a:r>
            <a:r>
              <a:rPr sz="2588" b="1" spc="-17" dirty="0">
                <a:latin typeface="Tahoma"/>
                <a:cs typeface="Tahoma"/>
              </a:rPr>
              <a:t>make</a:t>
            </a:r>
            <a:r>
              <a:rPr sz="2588" b="1" spc="-164" dirty="0">
                <a:latin typeface="Tahoma"/>
                <a:cs typeface="Tahoma"/>
              </a:rPr>
              <a:t> </a:t>
            </a:r>
            <a:r>
              <a:rPr sz="2588" b="1" spc="-17" dirty="0">
                <a:latin typeface="Tahoma"/>
                <a:cs typeface="Tahoma"/>
              </a:rPr>
              <a:t>sure</a:t>
            </a:r>
            <a:r>
              <a:rPr sz="2588" b="1" spc="-147" dirty="0">
                <a:latin typeface="Tahoma"/>
                <a:cs typeface="Tahoma"/>
              </a:rPr>
              <a:t> </a:t>
            </a:r>
            <a:r>
              <a:rPr sz="2588" b="1" spc="-17" dirty="0">
                <a:latin typeface="Tahoma"/>
                <a:cs typeface="Tahoma"/>
              </a:rPr>
              <a:t>that</a:t>
            </a:r>
            <a:r>
              <a:rPr sz="2588" b="1" spc="-147" dirty="0">
                <a:latin typeface="Tahoma"/>
                <a:cs typeface="Tahoma"/>
              </a:rPr>
              <a:t> </a:t>
            </a:r>
            <a:r>
              <a:rPr sz="2588" b="1" dirty="0">
                <a:latin typeface="Tahoma"/>
                <a:cs typeface="Tahoma"/>
              </a:rPr>
              <a:t>you</a:t>
            </a:r>
            <a:r>
              <a:rPr sz="2588" b="1" spc="-164" dirty="0">
                <a:latin typeface="Tahoma"/>
                <a:cs typeface="Tahoma"/>
              </a:rPr>
              <a:t> </a:t>
            </a:r>
            <a:r>
              <a:rPr sz="2588" b="1" spc="-35" dirty="0">
                <a:latin typeface="Tahoma"/>
                <a:cs typeface="Tahoma"/>
              </a:rPr>
              <a:t>avoid</a:t>
            </a:r>
            <a:r>
              <a:rPr sz="2588" b="1" spc="-155" dirty="0">
                <a:latin typeface="Tahoma"/>
                <a:cs typeface="Tahoma"/>
              </a:rPr>
              <a:t> </a:t>
            </a:r>
            <a:r>
              <a:rPr sz="2588" b="1" spc="-35" dirty="0">
                <a:latin typeface="Tahoma"/>
                <a:cs typeface="Tahoma"/>
              </a:rPr>
              <a:t>”project</a:t>
            </a:r>
            <a:r>
              <a:rPr sz="2588" b="1" spc="-147" dirty="0">
                <a:latin typeface="Tahoma"/>
                <a:cs typeface="Tahoma"/>
              </a:rPr>
              <a:t> </a:t>
            </a:r>
            <a:r>
              <a:rPr sz="2588" b="1" dirty="0">
                <a:latin typeface="Tahoma"/>
                <a:cs typeface="Tahoma"/>
              </a:rPr>
              <a:t>creep”.</a:t>
            </a:r>
            <a:r>
              <a:rPr sz="2588" b="1" spc="500" dirty="0">
                <a:latin typeface="Tahoma"/>
                <a:cs typeface="Tahoma"/>
              </a:rPr>
              <a:t> </a:t>
            </a:r>
            <a:r>
              <a:rPr sz="2588" b="1" spc="-17" dirty="0">
                <a:latin typeface="Tahoma"/>
                <a:cs typeface="Tahoma"/>
              </a:rPr>
              <a:t>Stick</a:t>
            </a:r>
            <a:r>
              <a:rPr sz="2588" b="1" spc="-164" dirty="0">
                <a:latin typeface="Tahoma"/>
                <a:cs typeface="Tahoma"/>
              </a:rPr>
              <a:t> </a:t>
            </a:r>
            <a:r>
              <a:rPr sz="2588" b="1" dirty="0">
                <a:latin typeface="Tahoma"/>
                <a:cs typeface="Tahoma"/>
              </a:rPr>
              <a:t>to</a:t>
            </a:r>
            <a:r>
              <a:rPr sz="2588" b="1" spc="-155" dirty="0">
                <a:latin typeface="Tahoma"/>
                <a:cs typeface="Tahoma"/>
              </a:rPr>
              <a:t> </a:t>
            </a:r>
            <a:r>
              <a:rPr sz="2588" b="1" dirty="0">
                <a:latin typeface="Tahoma"/>
                <a:cs typeface="Tahoma"/>
              </a:rPr>
              <a:t>the</a:t>
            </a:r>
            <a:r>
              <a:rPr sz="2588" b="1" spc="-155" dirty="0">
                <a:latin typeface="Tahoma"/>
                <a:cs typeface="Tahoma"/>
              </a:rPr>
              <a:t> </a:t>
            </a:r>
            <a:r>
              <a:rPr sz="2588" b="1" spc="-43" dirty="0">
                <a:latin typeface="Tahoma"/>
                <a:cs typeface="Tahoma"/>
              </a:rPr>
              <a:t>approved</a:t>
            </a:r>
            <a:r>
              <a:rPr sz="2588" b="1" spc="-147" dirty="0">
                <a:latin typeface="Tahoma"/>
                <a:cs typeface="Tahoma"/>
              </a:rPr>
              <a:t> </a:t>
            </a:r>
            <a:r>
              <a:rPr sz="2588" b="1" dirty="0">
                <a:latin typeface="Tahoma"/>
                <a:cs typeface="Tahoma"/>
              </a:rPr>
              <a:t>plan.</a:t>
            </a:r>
            <a:r>
              <a:rPr sz="2588" b="1" spc="492" dirty="0">
                <a:latin typeface="Tahoma"/>
                <a:cs typeface="Tahoma"/>
              </a:rPr>
              <a:t> </a:t>
            </a:r>
            <a:r>
              <a:rPr sz="2588" b="1" spc="-43" dirty="0">
                <a:latin typeface="Tahoma"/>
                <a:cs typeface="Tahoma"/>
              </a:rPr>
              <a:t>If </a:t>
            </a:r>
            <a:r>
              <a:rPr sz="2588" b="1" dirty="0">
                <a:latin typeface="Tahoma"/>
                <a:cs typeface="Tahoma"/>
              </a:rPr>
              <a:t>the</a:t>
            </a:r>
            <a:r>
              <a:rPr sz="2588" b="1" spc="-112" dirty="0">
                <a:latin typeface="Tahoma"/>
                <a:cs typeface="Tahoma"/>
              </a:rPr>
              <a:t> </a:t>
            </a:r>
            <a:r>
              <a:rPr sz="2588" b="1" spc="-43" dirty="0">
                <a:latin typeface="Tahoma"/>
                <a:cs typeface="Tahoma"/>
              </a:rPr>
              <a:t>beneficiary</a:t>
            </a:r>
            <a:r>
              <a:rPr sz="2588" b="1" spc="-121" dirty="0">
                <a:latin typeface="Tahoma"/>
                <a:cs typeface="Tahoma"/>
              </a:rPr>
              <a:t> </a:t>
            </a:r>
            <a:r>
              <a:rPr sz="2588" b="1" spc="-43" dirty="0">
                <a:latin typeface="Tahoma"/>
                <a:cs typeface="Tahoma"/>
              </a:rPr>
              <a:t>requests</a:t>
            </a:r>
            <a:r>
              <a:rPr sz="2588" b="1" spc="-121" dirty="0">
                <a:latin typeface="Tahoma"/>
                <a:cs typeface="Tahoma"/>
              </a:rPr>
              <a:t> </a:t>
            </a:r>
            <a:r>
              <a:rPr sz="2588" b="1" spc="-43" dirty="0">
                <a:latin typeface="Tahoma"/>
                <a:cs typeface="Tahoma"/>
              </a:rPr>
              <a:t>additional</a:t>
            </a:r>
            <a:r>
              <a:rPr sz="2588" b="1" spc="-112" dirty="0">
                <a:latin typeface="Tahoma"/>
                <a:cs typeface="Tahoma"/>
              </a:rPr>
              <a:t> </a:t>
            </a:r>
            <a:r>
              <a:rPr sz="2588" b="1" spc="-35" dirty="0">
                <a:latin typeface="Tahoma"/>
                <a:cs typeface="Tahoma"/>
              </a:rPr>
              <a:t>work</a:t>
            </a:r>
            <a:r>
              <a:rPr sz="2588" b="1" spc="-121" dirty="0">
                <a:latin typeface="Tahoma"/>
                <a:cs typeface="Tahoma"/>
              </a:rPr>
              <a:t> </a:t>
            </a:r>
            <a:r>
              <a:rPr sz="2588" b="1" dirty="0">
                <a:latin typeface="Tahoma"/>
                <a:cs typeface="Tahoma"/>
              </a:rPr>
              <a:t>it</a:t>
            </a:r>
            <a:r>
              <a:rPr sz="2588" b="1" spc="-104" dirty="0">
                <a:latin typeface="Tahoma"/>
                <a:cs typeface="Tahoma"/>
              </a:rPr>
              <a:t> </a:t>
            </a:r>
            <a:r>
              <a:rPr sz="2588" b="1" spc="-35" dirty="0">
                <a:latin typeface="Tahoma"/>
                <a:cs typeface="Tahoma"/>
              </a:rPr>
              <a:t>must</a:t>
            </a:r>
            <a:r>
              <a:rPr sz="2588" b="1" spc="-104" dirty="0">
                <a:latin typeface="Tahoma"/>
                <a:cs typeface="Tahoma"/>
              </a:rPr>
              <a:t> </a:t>
            </a:r>
            <a:r>
              <a:rPr sz="2588" b="1" dirty="0">
                <a:latin typeface="Tahoma"/>
                <a:cs typeface="Tahoma"/>
              </a:rPr>
              <a:t>be</a:t>
            </a:r>
            <a:r>
              <a:rPr sz="2588" b="1" spc="-112" dirty="0">
                <a:latin typeface="Tahoma"/>
                <a:cs typeface="Tahoma"/>
              </a:rPr>
              <a:t> </a:t>
            </a:r>
            <a:r>
              <a:rPr sz="2588" b="1" dirty="0">
                <a:latin typeface="Tahoma"/>
                <a:cs typeface="Tahoma"/>
              </a:rPr>
              <a:t>in</a:t>
            </a:r>
            <a:r>
              <a:rPr sz="2588" b="1" spc="-121" dirty="0">
                <a:latin typeface="Tahoma"/>
                <a:cs typeface="Tahoma"/>
              </a:rPr>
              <a:t> </a:t>
            </a:r>
            <a:r>
              <a:rPr lang="en-US" sz="2588" b="1" spc="-121" dirty="0">
                <a:latin typeface="Tahoma"/>
                <a:cs typeface="Tahoma"/>
              </a:rPr>
              <a:t>t</a:t>
            </a:r>
            <a:r>
              <a:rPr sz="2588" b="1" dirty="0">
                <a:latin typeface="Tahoma"/>
                <a:cs typeface="Tahoma"/>
              </a:rPr>
              <a:t>he</a:t>
            </a:r>
            <a:r>
              <a:rPr sz="2588" b="1" spc="-112" dirty="0">
                <a:latin typeface="Tahoma"/>
                <a:cs typeface="Tahoma"/>
              </a:rPr>
              <a:t> </a:t>
            </a:r>
            <a:r>
              <a:rPr sz="2588" b="1" spc="-35" dirty="0">
                <a:latin typeface="Tahoma"/>
                <a:cs typeface="Tahoma"/>
              </a:rPr>
              <a:t>scope</a:t>
            </a:r>
            <a:r>
              <a:rPr sz="2588" b="1" spc="-112" dirty="0">
                <a:latin typeface="Tahoma"/>
                <a:cs typeface="Tahoma"/>
              </a:rPr>
              <a:t> </a:t>
            </a:r>
            <a:r>
              <a:rPr sz="2588" b="1" dirty="0">
                <a:latin typeface="Tahoma"/>
                <a:cs typeface="Tahoma"/>
              </a:rPr>
              <a:t>of</a:t>
            </a:r>
            <a:r>
              <a:rPr sz="2588" b="1" spc="-112" dirty="0">
                <a:latin typeface="Tahoma"/>
                <a:cs typeface="Tahoma"/>
              </a:rPr>
              <a:t> </a:t>
            </a:r>
            <a:r>
              <a:rPr sz="2588" b="1" spc="-43" dirty="0">
                <a:latin typeface="Tahoma"/>
                <a:cs typeface="Tahoma"/>
              </a:rPr>
              <a:t>the </a:t>
            </a:r>
            <a:r>
              <a:rPr sz="2588" b="1" spc="-17" dirty="0">
                <a:latin typeface="Tahoma"/>
                <a:cs typeface="Tahoma"/>
              </a:rPr>
              <a:t>project.</a:t>
            </a:r>
            <a:endParaRPr sz="2588" dirty="0">
              <a:latin typeface="Tahoma"/>
              <a:cs typeface="Tahoma"/>
            </a:endParaRPr>
          </a:p>
          <a:p>
            <a:pPr marL="21914" marR="3118341" lvl="3" defTabSz="919163">
              <a:lnSpc>
                <a:spcPts val="2606"/>
              </a:lnSpc>
              <a:spcBef>
                <a:spcPts val="1372"/>
              </a:spcBef>
              <a:tabLst>
                <a:tab pos="11480800" algn="l"/>
                <a:tab pos="11596688" algn="l"/>
              </a:tabLst>
            </a:pPr>
            <a:r>
              <a:rPr sz="2588" b="1" dirty="0">
                <a:latin typeface="Tahoma"/>
                <a:cs typeface="Tahoma"/>
              </a:rPr>
              <a:t>If</a:t>
            </a:r>
            <a:r>
              <a:rPr sz="2588" b="1" spc="-104" dirty="0">
                <a:latin typeface="Tahoma"/>
                <a:cs typeface="Tahoma"/>
              </a:rPr>
              <a:t> </a:t>
            </a:r>
            <a:r>
              <a:rPr sz="2588" b="1" spc="-17" dirty="0">
                <a:latin typeface="Tahoma"/>
                <a:cs typeface="Tahoma"/>
              </a:rPr>
              <a:t>your</a:t>
            </a:r>
            <a:r>
              <a:rPr sz="2588" b="1" spc="-112" dirty="0">
                <a:latin typeface="Tahoma"/>
                <a:cs typeface="Tahoma"/>
              </a:rPr>
              <a:t> </a:t>
            </a:r>
            <a:r>
              <a:rPr sz="2588" b="1" spc="-35" dirty="0">
                <a:latin typeface="Tahoma"/>
                <a:cs typeface="Tahoma"/>
              </a:rPr>
              <a:t>project</a:t>
            </a:r>
            <a:r>
              <a:rPr sz="2588" b="1" spc="-95" dirty="0">
                <a:latin typeface="Tahoma"/>
                <a:cs typeface="Tahoma"/>
              </a:rPr>
              <a:t> </a:t>
            </a:r>
            <a:r>
              <a:rPr sz="2588" b="1" spc="-43" dirty="0">
                <a:latin typeface="Tahoma"/>
                <a:cs typeface="Tahoma"/>
              </a:rPr>
              <a:t>deviates</a:t>
            </a:r>
            <a:r>
              <a:rPr sz="2588" b="1" spc="-112" dirty="0">
                <a:latin typeface="Tahoma"/>
                <a:cs typeface="Tahoma"/>
              </a:rPr>
              <a:t> </a:t>
            </a:r>
            <a:r>
              <a:rPr sz="2588" b="1" spc="-43" dirty="0">
                <a:latin typeface="Tahoma"/>
                <a:cs typeface="Tahoma"/>
              </a:rPr>
              <a:t>significantly</a:t>
            </a:r>
            <a:r>
              <a:rPr sz="2588" b="1" spc="-121" dirty="0">
                <a:latin typeface="Tahoma"/>
                <a:cs typeface="Tahoma"/>
              </a:rPr>
              <a:t> </a:t>
            </a:r>
            <a:r>
              <a:rPr sz="2588" b="1" spc="-17" dirty="0">
                <a:latin typeface="Tahoma"/>
                <a:cs typeface="Tahoma"/>
              </a:rPr>
              <a:t>from</a:t>
            </a:r>
            <a:r>
              <a:rPr sz="2588" b="1" spc="-138" dirty="0">
                <a:latin typeface="Tahoma"/>
                <a:cs typeface="Tahoma"/>
              </a:rPr>
              <a:t> </a:t>
            </a:r>
            <a:r>
              <a:rPr sz="2588" b="1" spc="-17" dirty="0">
                <a:latin typeface="Tahoma"/>
                <a:cs typeface="Tahoma"/>
              </a:rPr>
              <a:t>your</a:t>
            </a:r>
            <a:r>
              <a:rPr sz="2588" b="1" spc="-112" dirty="0">
                <a:latin typeface="Tahoma"/>
                <a:cs typeface="Tahoma"/>
              </a:rPr>
              <a:t> </a:t>
            </a:r>
            <a:r>
              <a:rPr sz="2588" b="1" spc="-35" dirty="0">
                <a:latin typeface="Tahoma"/>
                <a:cs typeface="Tahoma"/>
              </a:rPr>
              <a:t>plan</a:t>
            </a:r>
            <a:r>
              <a:rPr lang="en-US" sz="2588" b="1" spc="-35" dirty="0">
                <a:latin typeface="Tahoma"/>
                <a:cs typeface="Tahoma"/>
              </a:rPr>
              <a:t>,  you </a:t>
            </a:r>
            <a:r>
              <a:rPr sz="2588" b="1" spc="-17" dirty="0">
                <a:latin typeface="Tahoma"/>
                <a:cs typeface="Tahoma"/>
              </a:rPr>
              <a:t>will</a:t>
            </a:r>
            <a:r>
              <a:rPr sz="2588" b="1" spc="-121" dirty="0">
                <a:latin typeface="Tahoma"/>
                <a:cs typeface="Tahoma"/>
              </a:rPr>
              <a:t> </a:t>
            </a:r>
            <a:r>
              <a:rPr sz="2588" b="1" spc="-17" dirty="0">
                <a:latin typeface="Tahoma"/>
                <a:cs typeface="Tahoma"/>
              </a:rPr>
              <a:t>need</a:t>
            </a:r>
            <a:r>
              <a:rPr sz="2588" b="1" spc="-121" dirty="0">
                <a:latin typeface="Tahoma"/>
                <a:cs typeface="Tahoma"/>
              </a:rPr>
              <a:t> </a:t>
            </a:r>
            <a:r>
              <a:rPr sz="2588" b="1" dirty="0">
                <a:latin typeface="Tahoma"/>
                <a:cs typeface="Tahoma"/>
              </a:rPr>
              <a:t>to</a:t>
            </a:r>
            <a:r>
              <a:rPr sz="2588" b="1" spc="-138" dirty="0">
                <a:latin typeface="Tahoma"/>
                <a:cs typeface="Tahoma"/>
              </a:rPr>
              <a:t> </a:t>
            </a:r>
            <a:r>
              <a:rPr sz="2588" b="1" spc="-43" dirty="0">
                <a:latin typeface="Tahoma"/>
                <a:cs typeface="Tahoma"/>
              </a:rPr>
              <a:t>consult</a:t>
            </a:r>
            <a:r>
              <a:rPr sz="2588" b="1" spc="-112" dirty="0">
                <a:latin typeface="Tahoma"/>
                <a:cs typeface="Tahoma"/>
              </a:rPr>
              <a:t> </a:t>
            </a:r>
            <a:r>
              <a:rPr sz="2588" b="1" dirty="0">
                <a:latin typeface="Tahoma"/>
                <a:cs typeface="Tahoma"/>
              </a:rPr>
              <a:t>the</a:t>
            </a:r>
            <a:r>
              <a:rPr sz="2588" b="1" spc="-129" dirty="0">
                <a:latin typeface="Tahoma"/>
                <a:cs typeface="Tahoma"/>
              </a:rPr>
              <a:t> </a:t>
            </a:r>
            <a:r>
              <a:rPr sz="2588" b="1" spc="-35" dirty="0">
                <a:latin typeface="Tahoma"/>
                <a:cs typeface="Tahoma"/>
              </a:rPr>
              <a:t>Eagle</a:t>
            </a:r>
            <a:r>
              <a:rPr sz="2588" b="1" spc="-129" dirty="0">
                <a:latin typeface="Tahoma"/>
                <a:cs typeface="Tahoma"/>
              </a:rPr>
              <a:t> </a:t>
            </a:r>
            <a:r>
              <a:rPr sz="2588" b="1" spc="-35" dirty="0">
                <a:latin typeface="Tahoma"/>
                <a:cs typeface="Tahoma"/>
              </a:rPr>
              <a:t>Project</a:t>
            </a:r>
            <a:r>
              <a:rPr sz="2588" b="1" spc="-112" dirty="0">
                <a:latin typeface="Tahoma"/>
                <a:cs typeface="Tahoma"/>
              </a:rPr>
              <a:t> </a:t>
            </a:r>
            <a:r>
              <a:rPr sz="2588" b="1" spc="-17" dirty="0">
                <a:latin typeface="Tahoma"/>
                <a:cs typeface="Tahoma"/>
              </a:rPr>
              <a:t>committee</a:t>
            </a:r>
            <a:r>
              <a:rPr lang="en-US" sz="2588" b="1" spc="-17" dirty="0">
                <a:latin typeface="Tahoma"/>
                <a:cs typeface="Tahoma"/>
              </a:rPr>
              <a:t> and potentially the District Eagle Board Chair</a:t>
            </a:r>
            <a:r>
              <a:rPr sz="2588" b="1" spc="-17" dirty="0">
                <a:latin typeface="Tahoma"/>
                <a:cs typeface="Tahoma"/>
              </a:rPr>
              <a:t>.</a:t>
            </a:r>
            <a:endParaRPr sz="2588" dirty="0">
              <a:latin typeface="Tahoma"/>
              <a:cs typeface="Tahoma"/>
            </a:endParaRPr>
          </a:p>
        </p:txBody>
      </p:sp>
      <p:pic>
        <p:nvPicPr>
          <p:cNvPr id="14" name="object 14"/>
          <p:cNvPicPr/>
          <p:nvPr/>
        </p:nvPicPr>
        <p:blipFill>
          <a:blip r:embed="rId2" cstate="print"/>
          <a:stretch>
            <a:fillRect/>
          </a:stretch>
        </p:blipFill>
        <p:spPr>
          <a:xfrm>
            <a:off x="520085" y="4728209"/>
            <a:ext cx="131482" cy="153396"/>
          </a:xfrm>
          <a:prstGeom prst="rect">
            <a:avLst/>
          </a:prstGeom>
        </p:spPr>
      </p:pic>
      <p:pic>
        <p:nvPicPr>
          <p:cNvPr id="15" name="object 15"/>
          <p:cNvPicPr/>
          <p:nvPr/>
        </p:nvPicPr>
        <p:blipFill>
          <a:blip r:embed="rId2" cstate="print"/>
          <a:stretch>
            <a:fillRect/>
          </a:stretch>
        </p:blipFill>
        <p:spPr>
          <a:xfrm>
            <a:off x="520085" y="5911550"/>
            <a:ext cx="131482" cy="153396"/>
          </a:xfrm>
          <a:prstGeom prst="rect">
            <a:avLst/>
          </a:prstGeom>
        </p:spPr>
      </p:pic>
      <p:pic>
        <p:nvPicPr>
          <p:cNvPr id="16" name="object 16"/>
          <p:cNvPicPr/>
          <p:nvPr/>
        </p:nvPicPr>
        <p:blipFill>
          <a:blip r:embed="rId2" cstate="print"/>
          <a:stretch>
            <a:fillRect/>
          </a:stretch>
        </p:blipFill>
        <p:spPr>
          <a:xfrm>
            <a:off x="520085" y="7796131"/>
            <a:ext cx="131482" cy="15339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0480" y="590232"/>
            <a:ext cx="12070080" cy="1245659"/>
          </a:xfrm>
        </p:spPr>
        <p:txBody>
          <a:bodyPr>
            <a:normAutofit/>
          </a:bodyPr>
          <a:lstStyle/>
          <a:p>
            <a:pPr>
              <a:defRPr/>
            </a:pPr>
            <a:r>
              <a:rPr lang="en-US" sz="7040" dirty="0">
                <a:latin typeface="+mn-lt"/>
                <a:cs typeface="Times New Roman" pitchFamily="18" charset="0"/>
              </a:rPr>
              <a:t>Eagle Scout Service Project</a:t>
            </a:r>
          </a:p>
        </p:txBody>
      </p:sp>
      <p:sp>
        <p:nvSpPr>
          <p:cNvPr id="7" name="Text Placeholder 6"/>
          <p:cNvSpPr>
            <a:spLocks noGrp="1"/>
          </p:cNvSpPr>
          <p:nvPr>
            <p:ph type="body" idx="1"/>
          </p:nvPr>
        </p:nvSpPr>
        <p:spPr>
          <a:xfrm>
            <a:off x="741680" y="2521907"/>
            <a:ext cx="3657600" cy="1101301"/>
          </a:xfrm>
        </p:spPr>
        <p:txBody>
          <a:bodyPr>
            <a:noAutofit/>
          </a:bodyPr>
          <a:lstStyle/>
          <a:p>
            <a:pPr algn="ctr">
              <a:buClr>
                <a:schemeClr val="tx1">
                  <a:shade val="95000"/>
                </a:schemeClr>
              </a:buClr>
              <a:defRPr/>
            </a:pPr>
            <a:r>
              <a:rPr lang="en-US" sz="3227" dirty="0">
                <a:cs typeface="Times New Roman" pitchFamily="18" charset="0"/>
              </a:rPr>
              <a:t>Before You start</a:t>
            </a:r>
          </a:p>
        </p:txBody>
      </p:sp>
      <p:sp>
        <p:nvSpPr>
          <p:cNvPr id="8" name="Content Placeholder 7"/>
          <p:cNvSpPr>
            <a:spLocks noGrp="1"/>
          </p:cNvSpPr>
          <p:nvPr>
            <p:ph sz="quarter" idx="2"/>
          </p:nvPr>
        </p:nvSpPr>
        <p:spPr>
          <a:xfrm>
            <a:off x="914400" y="4323080"/>
            <a:ext cx="3657600" cy="4765039"/>
          </a:xfrm>
        </p:spPr>
        <p:txBody>
          <a:bodyPr>
            <a:normAutofit/>
          </a:bodyPr>
          <a:lstStyle/>
          <a:p>
            <a:pPr marL="519113" indent="-352425">
              <a:buClr>
                <a:schemeClr val="tx1">
                  <a:shade val="95000"/>
                </a:schemeClr>
              </a:buClr>
              <a:buFont typeface="Arial" panose="020B0604020202020204" pitchFamily="34" charset="0"/>
              <a:buChar char="•"/>
              <a:defRPr/>
            </a:pPr>
            <a:r>
              <a:rPr lang="en-US" sz="2640" dirty="0">
                <a:cs typeface="Times New Roman" pitchFamily="18" charset="0"/>
              </a:rPr>
              <a:t>Project Concept</a:t>
            </a:r>
          </a:p>
          <a:p>
            <a:pPr marL="519113" indent="-352425">
              <a:buClr>
                <a:schemeClr val="tx1">
                  <a:shade val="95000"/>
                </a:schemeClr>
              </a:buClr>
              <a:buFont typeface="Arial" panose="020B0604020202020204" pitchFamily="34" charset="0"/>
              <a:buChar char="•"/>
              <a:defRPr/>
            </a:pPr>
            <a:r>
              <a:rPr lang="en-US" sz="2640" dirty="0">
                <a:cs typeface="Times New Roman" pitchFamily="18" charset="0"/>
              </a:rPr>
              <a:t>Project Proposal</a:t>
            </a:r>
          </a:p>
          <a:p>
            <a:pPr marL="519113" indent="-352425">
              <a:buClr>
                <a:schemeClr val="tx1">
                  <a:shade val="95000"/>
                </a:schemeClr>
              </a:buClr>
              <a:buFont typeface="Arial" panose="020B0604020202020204" pitchFamily="34" charset="0"/>
              <a:buChar char="•"/>
              <a:defRPr/>
            </a:pPr>
            <a:r>
              <a:rPr lang="en-US" sz="2640" dirty="0">
                <a:cs typeface="Times New Roman" pitchFamily="18" charset="0"/>
              </a:rPr>
              <a:t>Approval</a:t>
            </a:r>
          </a:p>
          <a:p>
            <a:pPr marL="519113" indent="-352425">
              <a:buClr>
                <a:schemeClr val="tx1">
                  <a:shade val="95000"/>
                </a:schemeClr>
              </a:buClr>
              <a:buFont typeface="Arial" panose="020B0604020202020204" pitchFamily="34" charset="0"/>
              <a:buChar char="•"/>
              <a:defRPr/>
            </a:pPr>
            <a:r>
              <a:rPr lang="en-US" sz="2640" dirty="0">
                <a:cs typeface="Times New Roman" pitchFamily="18" charset="0"/>
              </a:rPr>
              <a:t>What?</a:t>
            </a:r>
          </a:p>
          <a:p>
            <a:pPr marL="519113" indent="-352425">
              <a:buClr>
                <a:schemeClr val="tx1">
                  <a:shade val="95000"/>
                </a:schemeClr>
              </a:buClr>
              <a:buFont typeface="Arial" panose="020B0604020202020204" pitchFamily="34" charset="0"/>
              <a:buChar char="•"/>
              <a:defRPr/>
            </a:pPr>
            <a:r>
              <a:rPr lang="en-US" sz="2640" dirty="0">
                <a:cs typeface="Times New Roman" pitchFamily="18" charset="0"/>
              </a:rPr>
              <a:t>Who?</a:t>
            </a:r>
          </a:p>
          <a:p>
            <a:pPr marL="519113" indent="-352425">
              <a:buClr>
                <a:schemeClr val="tx1">
                  <a:shade val="95000"/>
                </a:schemeClr>
              </a:buClr>
              <a:buFont typeface="Arial" panose="020B0604020202020204" pitchFamily="34" charset="0"/>
              <a:buChar char="•"/>
              <a:defRPr/>
            </a:pPr>
            <a:r>
              <a:rPr lang="en-US" sz="2640" dirty="0">
                <a:cs typeface="Times New Roman" pitchFamily="18" charset="0"/>
              </a:rPr>
              <a:t>Where?</a:t>
            </a:r>
          </a:p>
          <a:p>
            <a:pPr marL="519113" indent="-352425">
              <a:buClr>
                <a:schemeClr val="tx1">
                  <a:shade val="95000"/>
                </a:schemeClr>
              </a:buClr>
              <a:buFont typeface="Arial" panose="020B0604020202020204" pitchFamily="34" charset="0"/>
              <a:buChar char="•"/>
              <a:defRPr/>
            </a:pPr>
            <a:r>
              <a:rPr lang="en-US" sz="2640" dirty="0">
                <a:cs typeface="Times New Roman" pitchFamily="18" charset="0"/>
              </a:rPr>
              <a:t>Why?</a:t>
            </a:r>
          </a:p>
          <a:p>
            <a:pPr marL="519113" indent="-352425">
              <a:buClr>
                <a:schemeClr val="tx1">
                  <a:shade val="95000"/>
                </a:schemeClr>
              </a:buClr>
              <a:buFont typeface="Arial" panose="020B0604020202020204" pitchFamily="34" charset="0"/>
              <a:buChar char="•"/>
              <a:defRPr/>
            </a:pPr>
            <a:r>
              <a:rPr lang="en-US" sz="2640" dirty="0">
                <a:cs typeface="Times New Roman" pitchFamily="18" charset="0"/>
              </a:rPr>
              <a:t>When?</a:t>
            </a:r>
          </a:p>
          <a:p>
            <a:pPr marL="519113" indent="-352425">
              <a:buClr>
                <a:schemeClr val="tx1">
                  <a:shade val="95000"/>
                </a:schemeClr>
              </a:buClr>
              <a:buFont typeface="Arial" panose="020B0604020202020204" pitchFamily="34" charset="0"/>
              <a:buChar char="•"/>
              <a:defRPr/>
            </a:pPr>
            <a:r>
              <a:rPr lang="en-US" sz="2640" dirty="0">
                <a:cs typeface="Times New Roman" pitchFamily="18" charset="0"/>
              </a:rPr>
              <a:t>How?</a:t>
            </a:r>
          </a:p>
          <a:p>
            <a:pPr marL="519113" indent="-352425">
              <a:buClr>
                <a:schemeClr val="tx1">
                  <a:shade val="95000"/>
                </a:schemeClr>
              </a:buClr>
              <a:buFont typeface="Arial" panose="020B0604020202020204" pitchFamily="34" charset="0"/>
              <a:buChar char="•"/>
              <a:defRPr/>
            </a:pPr>
            <a:r>
              <a:rPr lang="en-US" sz="2640" dirty="0">
                <a:cs typeface="Times New Roman" pitchFamily="18" charset="0"/>
              </a:rPr>
              <a:t>Project Final Plan</a:t>
            </a:r>
          </a:p>
          <a:p>
            <a:pPr marL="804690" indent="-603518" algn="ctr">
              <a:buClr>
                <a:schemeClr val="tx1">
                  <a:shade val="95000"/>
                </a:schemeClr>
              </a:buClr>
              <a:buFont typeface="Wingdings 2"/>
              <a:buChar char=""/>
              <a:defRPr/>
            </a:pPr>
            <a:endParaRPr lang="en-US" sz="3227" dirty="0">
              <a:latin typeface="Times New Roman" pitchFamily="18" charset="0"/>
              <a:cs typeface="Times New Roman" pitchFamily="18" charset="0"/>
            </a:endParaRPr>
          </a:p>
        </p:txBody>
      </p:sp>
      <p:sp>
        <p:nvSpPr>
          <p:cNvPr id="11" name="Text Placeholder 6"/>
          <p:cNvSpPr>
            <a:spLocks noGrp="1"/>
          </p:cNvSpPr>
          <p:nvPr>
            <p:ph type="body" idx="1"/>
          </p:nvPr>
        </p:nvSpPr>
        <p:spPr>
          <a:xfrm>
            <a:off x="5029200" y="2971800"/>
            <a:ext cx="3352800" cy="1101302"/>
          </a:xfrm>
        </p:spPr>
        <p:txBody>
          <a:bodyPr>
            <a:normAutofit/>
          </a:bodyPr>
          <a:lstStyle/>
          <a:p>
            <a:pPr>
              <a:buClr>
                <a:schemeClr val="tx1">
                  <a:shade val="95000"/>
                </a:schemeClr>
              </a:buClr>
              <a:defRPr/>
            </a:pPr>
            <a:r>
              <a:rPr lang="en-US" sz="3227" dirty="0">
                <a:cs typeface="Times New Roman" pitchFamily="18" charset="0"/>
              </a:rPr>
              <a:t>Carrying out the project</a:t>
            </a:r>
          </a:p>
        </p:txBody>
      </p:sp>
      <p:sp>
        <p:nvSpPr>
          <p:cNvPr id="80902" name="Content Placeholder 7"/>
          <p:cNvSpPr>
            <a:spLocks noGrp="1"/>
          </p:cNvSpPr>
          <p:nvPr>
            <p:ph sz="quarter" idx="2"/>
          </p:nvPr>
        </p:nvSpPr>
        <p:spPr>
          <a:xfrm>
            <a:off x="4934758" y="4323080"/>
            <a:ext cx="3541684" cy="3250121"/>
          </a:xfrm>
        </p:spPr>
        <p:txBody>
          <a:bodyPr/>
          <a:lstStyle/>
          <a:p>
            <a:pPr marL="290513" indent="-290513">
              <a:buFont typeface="Arial" panose="020B0604020202020204" pitchFamily="34" charset="0"/>
              <a:buChar char="•"/>
            </a:pPr>
            <a:r>
              <a:rPr lang="en-US" altLang="en-US" sz="2640" dirty="0">
                <a:cs typeface="Times New Roman" pitchFamily="18" charset="0"/>
              </a:rPr>
              <a:t>Project Plan</a:t>
            </a:r>
          </a:p>
          <a:p>
            <a:pPr marL="290513" indent="-290513">
              <a:buFont typeface="Arial" panose="020B0604020202020204" pitchFamily="34" charset="0"/>
              <a:buChar char="•"/>
            </a:pPr>
            <a:r>
              <a:rPr lang="en-US" altLang="en-US" sz="2640" dirty="0">
                <a:cs typeface="Times New Roman" pitchFamily="18" charset="0"/>
              </a:rPr>
              <a:t>Record Progress of Project:</a:t>
            </a:r>
          </a:p>
          <a:p>
            <a:pPr marL="754397" lvl="1">
              <a:buFont typeface="Arial" pitchFamily="34" charset="0"/>
              <a:buChar char="•"/>
            </a:pPr>
            <a:r>
              <a:rPr lang="en-US" altLang="en-US" sz="2640" dirty="0">
                <a:cs typeface="Times New Roman" pitchFamily="18" charset="0"/>
              </a:rPr>
              <a:t>Hours</a:t>
            </a:r>
          </a:p>
          <a:p>
            <a:pPr marL="754397" lvl="1">
              <a:buFont typeface="Arial" pitchFamily="34" charset="0"/>
              <a:buChar char="•"/>
            </a:pPr>
            <a:r>
              <a:rPr lang="en-US" altLang="en-US" sz="2640" dirty="0">
                <a:cs typeface="Times New Roman" pitchFamily="18" charset="0"/>
              </a:rPr>
              <a:t>Materials</a:t>
            </a:r>
          </a:p>
          <a:p>
            <a:pPr marL="754397" lvl="1">
              <a:buFont typeface="Arial" pitchFamily="34" charset="0"/>
              <a:buChar char="•"/>
            </a:pPr>
            <a:r>
              <a:rPr lang="en-US" altLang="en-US" sz="2640" dirty="0">
                <a:cs typeface="Times New Roman" pitchFamily="18" charset="0"/>
              </a:rPr>
              <a:t>Changes</a:t>
            </a:r>
          </a:p>
          <a:p>
            <a:pPr marL="754397" lvl="1">
              <a:buFont typeface="Arial" pitchFamily="34" charset="0"/>
              <a:buChar char="•"/>
            </a:pPr>
            <a:r>
              <a:rPr lang="en-US" altLang="en-US" sz="2640" dirty="0">
                <a:cs typeface="Times New Roman" pitchFamily="18" charset="0"/>
              </a:rPr>
              <a:t>Photos</a:t>
            </a:r>
          </a:p>
          <a:p>
            <a:pPr marL="754397" lvl="1">
              <a:buFont typeface="Arial" pitchFamily="34" charset="0"/>
              <a:buChar char="•"/>
            </a:pPr>
            <a:r>
              <a:rPr lang="en-US" altLang="en-US" sz="2640" dirty="0">
                <a:cs typeface="Times New Roman" pitchFamily="18" charset="0"/>
              </a:rPr>
              <a:t>Leadership</a:t>
            </a:r>
          </a:p>
        </p:txBody>
      </p:sp>
      <p:sp>
        <p:nvSpPr>
          <p:cNvPr id="13" name="Text Placeholder 6"/>
          <p:cNvSpPr>
            <a:spLocks noGrp="1"/>
          </p:cNvSpPr>
          <p:nvPr>
            <p:ph type="body" idx="1"/>
          </p:nvPr>
        </p:nvSpPr>
        <p:spPr>
          <a:xfrm>
            <a:off x="8493759" y="2514600"/>
            <a:ext cx="3799839" cy="1101301"/>
          </a:xfrm>
        </p:spPr>
        <p:txBody>
          <a:bodyPr>
            <a:noAutofit/>
          </a:bodyPr>
          <a:lstStyle/>
          <a:p>
            <a:pPr algn="ctr">
              <a:buClr>
                <a:schemeClr val="tx1">
                  <a:shade val="95000"/>
                </a:schemeClr>
              </a:buClr>
              <a:defRPr/>
            </a:pPr>
            <a:r>
              <a:rPr lang="en-US" sz="3227" dirty="0">
                <a:cs typeface="Times New Roman" pitchFamily="18" charset="0"/>
              </a:rPr>
              <a:t>After completion</a:t>
            </a:r>
          </a:p>
        </p:txBody>
      </p:sp>
      <p:sp>
        <p:nvSpPr>
          <p:cNvPr id="80904" name="Content Placeholder 7"/>
          <p:cNvSpPr>
            <a:spLocks noGrp="1"/>
          </p:cNvSpPr>
          <p:nvPr>
            <p:ph sz="quarter" idx="2"/>
          </p:nvPr>
        </p:nvSpPr>
        <p:spPr>
          <a:xfrm>
            <a:off x="8884457" y="4309225"/>
            <a:ext cx="3352800" cy="2843855"/>
          </a:xfrm>
        </p:spPr>
        <p:txBody>
          <a:bodyPr/>
          <a:lstStyle/>
          <a:p>
            <a:pPr marL="354013" indent="-354013">
              <a:buFont typeface="Arial" panose="020B0604020202020204" pitchFamily="34" charset="0"/>
              <a:buChar char="•"/>
            </a:pPr>
            <a:r>
              <a:rPr lang="en-US" altLang="en-US" sz="2640" dirty="0">
                <a:cs typeface="Times New Roman" pitchFamily="18" charset="0"/>
              </a:rPr>
              <a:t>Service Project Report</a:t>
            </a:r>
          </a:p>
          <a:p>
            <a:pPr marL="354013" indent="-354013">
              <a:buFont typeface="Arial" panose="020B0604020202020204" pitchFamily="34" charset="0"/>
              <a:buChar char="•"/>
            </a:pPr>
            <a:r>
              <a:rPr lang="en-US" altLang="en-US" sz="2640" dirty="0">
                <a:cs typeface="Times New Roman" pitchFamily="18" charset="0"/>
              </a:rPr>
              <a:t>Approvals of Completed Project</a:t>
            </a:r>
          </a:p>
          <a:p>
            <a:pPr marL="354013" indent="-354013">
              <a:buFont typeface="Arial" panose="020B0604020202020204" pitchFamily="34" charset="0"/>
              <a:buChar char="•"/>
            </a:pPr>
            <a:r>
              <a:rPr lang="en-US" altLang="en-US" sz="2640" dirty="0">
                <a:cs typeface="Times New Roman" pitchFamily="18" charset="0"/>
              </a:rPr>
              <a:t>Project &amp; Board of Review</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559704" y="2469676"/>
            <a:ext cx="9598212" cy="7358626"/>
          </a:xfrm>
          <a:prstGeom prst="rect">
            <a:avLst/>
          </a:prstGeom>
        </p:spPr>
      </p:pic>
      <p:sp>
        <p:nvSpPr>
          <p:cNvPr id="13" name="object 13"/>
          <p:cNvSpPr txBox="1">
            <a:spLocks noGrp="1"/>
          </p:cNvSpPr>
          <p:nvPr>
            <p:ph type="title"/>
          </p:nvPr>
        </p:nvSpPr>
        <p:spPr>
          <a:xfrm>
            <a:off x="1311038" y="656577"/>
            <a:ext cx="10811318" cy="1683620"/>
          </a:xfrm>
          <a:prstGeom prst="rect">
            <a:avLst/>
          </a:prstGeom>
        </p:spPr>
        <p:txBody>
          <a:bodyPr vert="horz" wrap="square" lIns="0" tIns="5478" rIns="0" bIns="0" rtlCol="0">
            <a:spAutoFit/>
          </a:bodyPr>
          <a:lstStyle/>
          <a:p>
            <a:pPr marL="932434" marR="8766" algn="ctr">
              <a:lnSpc>
                <a:spcPct val="101899"/>
              </a:lnSpc>
              <a:spcBef>
                <a:spcPts val="43"/>
              </a:spcBef>
            </a:pPr>
            <a:r>
              <a:rPr sz="5522" dirty="0"/>
              <a:t>ESSP</a:t>
            </a:r>
            <a:r>
              <a:rPr sz="5522" spc="95" dirty="0"/>
              <a:t> </a:t>
            </a:r>
            <a:r>
              <a:rPr sz="5522" dirty="0"/>
              <a:t>-</a:t>
            </a:r>
            <a:r>
              <a:rPr sz="5522" spc="86" dirty="0"/>
              <a:t> </a:t>
            </a:r>
            <a:r>
              <a:rPr sz="5522" dirty="0"/>
              <a:t>Writing</a:t>
            </a:r>
            <a:r>
              <a:rPr sz="5522" spc="95" dirty="0"/>
              <a:t> </a:t>
            </a:r>
            <a:r>
              <a:rPr sz="4400" spc="-43" dirty="0"/>
              <a:t>the</a:t>
            </a:r>
            <a:r>
              <a:rPr lang="en-US" sz="4400" spc="-43" dirty="0"/>
              <a:t> </a:t>
            </a:r>
            <a:r>
              <a:rPr sz="5522" dirty="0"/>
              <a:t>Proposal</a:t>
            </a:r>
            <a:br>
              <a:rPr lang="en-US" sz="5522" spc="138" dirty="0"/>
            </a:br>
            <a:r>
              <a:rPr sz="5522" spc="-17" dirty="0"/>
              <a:t>Overview</a:t>
            </a:r>
            <a:endParaRPr sz="5522" dirty="0"/>
          </a:p>
        </p:txBody>
      </p:sp>
      <p:sp>
        <p:nvSpPr>
          <p:cNvPr id="14" name="object 14"/>
          <p:cNvSpPr/>
          <p:nvPr/>
        </p:nvSpPr>
        <p:spPr>
          <a:xfrm>
            <a:off x="1346598" y="2552688"/>
            <a:ext cx="11091632" cy="6849135"/>
          </a:xfrm>
          <a:custGeom>
            <a:avLst/>
            <a:gdLst/>
            <a:ahLst/>
            <a:cxnLst/>
            <a:rect l="l" t="t" r="r" b="b"/>
            <a:pathLst>
              <a:path w="6428105" h="3969384">
                <a:moveTo>
                  <a:pt x="6427893" y="0"/>
                </a:moveTo>
                <a:lnTo>
                  <a:pt x="0" y="0"/>
                </a:lnTo>
                <a:lnTo>
                  <a:pt x="0" y="3969291"/>
                </a:lnTo>
                <a:lnTo>
                  <a:pt x="6427893" y="3969291"/>
                </a:lnTo>
                <a:lnTo>
                  <a:pt x="6427893" y="0"/>
                </a:lnTo>
                <a:close/>
              </a:path>
            </a:pathLst>
          </a:custGeom>
          <a:solidFill>
            <a:srgbClr val="FFFFFF">
              <a:alpha val="79998"/>
            </a:srgbClr>
          </a:solidFill>
        </p:spPr>
        <p:txBody>
          <a:bodyPr wrap="square" lIns="0" tIns="0" rIns="0" bIns="0" rtlCol="0"/>
          <a:lstStyle/>
          <a:p>
            <a:endParaRPr/>
          </a:p>
        </p:txBody>
      </p:sp>
      <p:pic>
        <p:nvPicPr>
          <p:cNvPr id="15" name="object 15"/>
          <p:cNvPicPr/>
          <p:nvPr/>
        </p:nvPicPr>
        <p:blipFill>
          <a:blip r:embed="rId3" cstate="print"/>
          <a:stretch>
            <a:fillRect/>
          </a:stretch>
        </p:blipFill>
        <p:spPr>
          <a:xfrm>
            <a:off x="413438" y="2919376"/>
            <a:ext cx="131482" cy="153396"/>
          </a:xfrm>
          <a:prstGeom prst="rect">
            <a:avLst/>
          </a:prstGeom>
        </p:spPr>
      </p:pic>
      <p:pic>
        <p:nvPicPr>
          <p:cNvPr id="16" name="object 16"/>
          <p:cNvPicPr/>
          <p:nvPr/>
        </p:nvPicPr>
        <p:blipFill>
          <a:blip r:embed="rId3" cstate="print"/>
          <a:stretch>
            <a:fillRect/>
          </a:stretch>
        </p:blipFill>
        <p:spPr>
          <a:xfrm>
            <a:off x="413438" y="3313823"/>
            <a:ext cx="131482" cy="153396"/>
          </a:xfrm>
          <a:prstGeom prst="rect">
            <a:avLst/>
          </a:prstGeom>
        </p:spPr>
      </p:pic>
      <p:pic>
        <p:nvPicPr>
          <p:cNvPr id="17" name="object 17"/>
          <p:cNvPicPr/>
          <p:nvPr/>
        </p:nvPicPr>
        <p:blipFill>
          <a:blip r:embed="rId3" cstate="print"/>
          <a:stretch>
            <a:fillRect/>
          </a:stretch>
        </p:blipFill>
        <p:spPr>
          <a:xfrm>
            <a:off x="413438" y="4080803"/>
            <a:ext cx="131482" cy="153396"/>
          </a:xfrm>
          <a:prstGeom prst="rect">
            <a:avLst/>
          </a:prstGeom>
        </p:spPr>
      </p:pic>
      <p:pic>
        <p:nvPicPr>
          <p:cNvPr id="18" name="object 18"/>
          <p:cNvPicPr/>
          <p:nvPr/>
        </p:nvPicPr>
        <p:blipFill>
          <a:blip r:embed="rId3" cstate="print"/>
          <a:stretch>
            <a:fillRect/>
          </a:stretch>
        </p:blipFill>
        <p:spPr>
          <a:xfrm>
            <a:off x="983195" y="4453337"/>
            <a:ext cx="131482" cy="153396"/>
          </a:xfrm>
          <a:prstGeom prst="rect">
            <a:avLst/>
          </a:prstGeom>
        </p:spPr>
      </p:pic>
      <p:pic>
        <p:nvPicPr>
          <p:cNvPr id="19" name="object 19"/>
          <p:cNvPicPr/>
          <p:nvPr/>
        </p:nvPicPr>
        <p:blipFill>
          <a:blip r:embed="rId3" cstate="print"/>
          <a:stretch>
            <a:fillRect/>
          </a:stretch>
        </p:blipFill>
        <p:spPr>
          <a:xfrm>
            <a:off x="983195" y="5220317"/>
            <a:ext cx="131482" cy="153396"/>
          </a:xfrm>
          <a:prstGeom prst="rect">
            <a:avLst/>
          </a:prstGeom>
        </p:spPr>
      </p:pic>
      <p:pic>
        <p:nvPicPr>
          <p:cNvPr id="20" name="object 20"/>
          <p:cNvPicPr/>
          <p:nvPr/>
        </p:nvPicPr>
        <p:blipFill>
          <a:blip r:embed="rId3" cstate="print"/>
          <a:stretch>
            <a:fillRect/>
          </a:stretch>
        </p:blipFill>
        <p:spPr>
          <a:xfrm>
            <a:off x="983195" y="5592850"/>
            <a:ext cx="131482" cy="153396"/>
          </a:xfrm>
          <a:prstGeom prst="rect">
            <a:avLst/>
          </a:prstGeom>
        </p:spPr>
      </p:pic>
      <p:pic>
        <p:nvPicPr>
          <p:cNvPr id="21" name="object 21"/>
          <p:cNvPicPr/>
          <p:nvPr/>
        </p:nvPicPr>
        <p:blipFill>
          <a:blip r:embed="rId3" cstate="print"/>
          <a:stretch>
            <a:fillRect/>
          </a:stretch>
        </p:blipFill>
        <p:spPr>
          <a:xfrm>
            <a:off x="983195" y="6732364"/>
            <a:ext cx="131482" cy="153396"/>
          </a:xfrm>
          <a:prstGeom prst="rect">
            <a:avLst/>
          </a:prstGeom>
        </p:spPr>
      </p:pic>
      <p:pic>
        <p:nvPicPr>
          <p:cNvPr id="22" name="object 22"/>
          <p:cNvPicPr/>
          <p:nvPr/>
        </p:nvPicPr>
        <p:blipFill>
          <a:blip r:embed="rId3" cstate="print"/>
          <a:stretch>
            <a:fillRect/>
          </a:stretch>
        </p:blipFill>
        <p:spPr>
          <a:xfrm>
            <a:off x="983195" y="7126811"/>
            <a:ext cx="131482" cy="153396"/>
          </a:xfrm>
          <a:prstGeom prst="rect">
            <a:avLst/>
          </a:prstGeom>
        </p:spPr>
      </p:pic>
      <p:pic>
        <p:nvPicPr>
          <p:cNvPr id="23" name="object 23"/>
          <p:cNvPicPr/>
          <p:nvPr/>
        </p:nvPicPr>
        <p:blipFill>
          <a:blip r:embed="rId3" cstate="print"/>
          <a:stretch>
            <a:fillRect/>
          </a:stretch>
        </p:blipFill>
        <p:spPr>
          <a:xfrm>
            <a:off x="983195" y="7499345"/>
            <a:ext cx="131482" cy="153396"/>
          </a:xfrm>
          <a:prstGeom prst="rect">
            <a:avLst/>
          </a:prstGeom>
        </p:spPr>
      </p:pic>
      <p:pic>
        <p:nvPicPr>
          <p:cNvPr id="24" name="object 24"/>
          <p:cNvPicPr/>
          <p:nvPr/>
        </p:nvPicPr>
        <p:blipFill>
          <a:blip r:embed="rId3" cstate="print"/>
          <a:stretch>
            <a:fillRect/>
          </a:stretch>
        </p:blipFill>
        <p:spPr>
          <a:xfrm>
            <a:off x="983195" y="8266325"/>
            <a:ext cx="131482" cy="153396"/>
          </a:xfrm>
          <a:prstGeom prst="rect">
            <a:avLst/>
          </a:prstGeom>
        </p:spPr>
      </p:pic>
      <p:sp>
        <p:nvSpPr>
          <p:cNvPr id="25" name="object 25"/>
          <p:cNvSpPr txBox="1"/>
          <p:nvPr/>
        </p:nvSpPr>
        <p:spPr>
          <a:xfrm>
            <a:off x="663633" y="2738160"/>
            <a:ext cx="12294694" cy="6863040"/>
          </a:xfrm>
          <a:prstGeom prst="rect">
            <a:avLst/>
          </a:prstGeom>
        </p:spPr>
        <p:txBody>
          <a:bodyPr vert="horz" wrap="square" lIns="0" tIns="21914" rIns="0" bIns="0" rtlCol="0">
            <a:spAutoFit/>
          </a:bodyPr>
          <a:lstStyle/>
          <a:p>
            <a:pPr marL="21914">
              <a:spcBef>
                <a:spcPts val="173"/>
              </a:spcBef>
            </a:pPr>
            <a:r>
              <a:rPr sz="2588" b="1" spc="-17" dirty="0">
                <a:latin typeface="Tahoma"/>
                <a:cs typeface="Tahoma"/>
              </a:rPr>
              <a:t>First</a:t>
            </a:r>
            <a:r>
              <a:rPr sz="2588" b="1" spc="-138" dirty="0">
                <a:latin typeface="Tahoma"/>
                <a:cs typeface="Tahoma"/>
              </a:rPr>
              <a:t> </a:t>
            </a:r>
            <a:r>
              <a:rPr sz="2588" b="1" spc="-17" dirty="0">
                <a:latin typeface="Tahoma"/>
                <a:cs typeface="Tahoma"/>
              </a:rPr>
              <a:t>step</a:t>
            </a:r>
            <a:r>
              <a:rPr sz="2588" b="1" spc="-147" dirty="0">
                <a:latin typeface="Tahoma"/>
                <a:cs typeface="Tahoma"/>
              </a:rPr>
              <a:t> </a:t>
            </a:r>
            <a:r>
              <a:rPr sz="2588" b="1" dirty="0">
                <a:latin typeface="Tahoma"/>
                <a:cs typeface="Tahoma"/>
              </a:rPr>
              <a:t>in</a:t>
            </a:r>
            <a:r>
              <a:rPr sz="2588" b="1" spc="-164" dirty="0">
                <a:latin typeface="Tahoma"/>
                <a:cs typeface="Tahoma"/>
              </a:rPr>
              <a:t> </a:t>
            </a:r>
            <a:r>
              <a:rPr sz="2588" b="1" spc="-17" dirty="0">
                <a:latin typeface="Tahoma"/>
                <a:cs typeface="Tahoma"/>
              </a:rPr>
              <a:t>Project</a:t>
            </a:r>
            <a:endParaRPr sz="2588" dirty="0">
              <a:latin typeface="Tahoma"/>
              <a:cs typeface="Tahoma"/>
            </a:endParaRPr>
          </a:p>
          <a:p>
            <a:pPr marL="21914" marR="1527395">
              <a:lnSpc>
                <a:spcPts val="2933"/>
              </a:lnSpc>
              <a:spcBef>
                <a:spcPts val="242"/>
              </a:spcBef>
            </a:pPr>
            <a:r>
              <a:rPr sz="2588" b="1" spc="-17" dirty="0">
                <a:latin typeface="Tahoma"/>
                <a:cs typeface="Tahoma"/>
              </a:rPr>
              <a:t>Use</a:t>
            </a:r>
            <a:r>
              <a:rPr sz="2588" b="1" spc="-173" dirty="0">
                <a:latin typeface="Tahoma"/>
                <a:cs typeface="Tahoma"/>
              </a:rPr>
              <a:t> </a:t>
            </a:r>
            <a:r>
              <a:rPr sz="2588" b="1" dirty="0">
                <a:latin typeface="Tahoma"/>
                <a:cs typeface="Tahoma"/>
              </a:rPr>
              <a:t>the</a:t>
            </a:r>
            <a:r>
              <a:rPr sz="2588" b="1" spc="-138" dirty="0">
                <a:latin typeface="Tahoma"/>
                <a:cs typeface="Tahoma"/>
              </a:rPr>
              <a:t> </a:t>
            </a:r>
            <a:r>
              <a:rPr sz="2588" b="1" spc="-43" dirty="0">
                <a:latin typeface="Tahoma"/>
                <a:cs typeface="Tahoma"/>
              </a:rPr>
              <a:t>February</a:t>
            </a:r>
            <a:r>
              <a:rPr sz="2588" b="1" spc="-147" dirty="0">
                <a:latin typeface="Tahoma"/>
                <a:cs typeface="Tahoma"/>
              </a:rPr>
              <a:t> </a:t>
            </a:r>
            <a:r>
              <a:rPr sz="2588" b="1" spc="-17" dirty="0">
                <a:latin typeface="Tahoma"/>
                <a:cs typeface="Tahoma"/>
              </a:rPr>
              <a:t>2023</a:t>
            </a:r>
            <a:r>
              <a:rPr sz="2588" b="1" spc="-138" dirty="0">
                <a:latin typeface="Tahoma"/>
                <a:cs typeface="Tahoma"/>
              </a:rPr>
              <a:t> </a:t>
            </a:r>
            <a:r>
              <a:rPr sz="2588" b="1" dirty="0">
                <a:latin typeface="Tahoma"/>
                <a:cs typeface="Tahoma"/>
              </a:rPr>
              <a:t>(or</a:t>
            </a:r>
            <a:r>
              <a:rPr sz="2588" b="1" spc="-138" dirty="0">
                <a:latin typeface="Tahoma"/>
                <a:cs typeface="Tahoma"/>
              </a:rPr>
              <a:t> </a:t>
            </a:r>
            <a:r>
              <a:rPr sz="2588" b="1" spc="-17" dirty="0">
                <a:latin typeface="Tahoma"/>
                <a:cs typeface="Tahoma"/>
              </a:rPr>
              <a:t>most</a:t>
            </a:r>
            <a:r>
              <a:rPr sz="2588" b="1" spc="-138" dirty="0">
                <a:latin typeface="Tahoma"/>
                <a:cs typeface="Tahoma"/>
              </a:rPr>
              <a:t> </a:t>
            </a:r>
            <a:r>
              <a:rPr sz="2588" b="1" spc="-35" dirty="0">
                <a:latin typeface="Tahoma"/>
                <a:cs typeface="Tahoma"/>
              </a:rPr>
              <a:t>current</a:t>
            </a:r>
            <a:r>
              <a:rPr sz="2588" b="1" spc="-129" dirty="0">
                <a:latin typeface="Tahoma"/>
                <a:cs typeface="Tahoma"/>
              </a:rPr>
              <a:t> </a:t>
            </a:r>
            <a:r>
              <a:rPr sz="2588" b="1" spc="-35" dirty="0">
                <a:latin typeface="Tahoma"/>
                <a:cs typeface="Tahoma"/>
              </a:rPr>
              <a:t>version)</a:t>
            </a:r>
            <a:r>
              <a:rPr sz="2588" b="1" spc="-138" dirty="0">
                <a:latin typeface="Tahoma"/>
                <a:cs typeface="Tahoma"/>
              </a:rPr>
              <a:t> </a:t>
            </a:r>
            <a:r>
              <a:rPr sz="2588" b="1" spc="-43" dirty="0">
                <a:latin typeface="Tahoma"/>
                <a:cs typeface="Tahoma"/>
              </a:rPr>
              <a:t>ESSPW</a:t>
            </a:r>
            <a:r>
              <a:rPr sz="2588" b="1" spc="-147" dirty="0">
                <a:latin typeface="Tahoma"/>
                <a:cs typeface="Tahoma"/>
              </a:rPr>
              <a:t> </a:t>
            </a:r>
            <a:r>
              <a:rPr sz="2588" b="1" dirty="0">
                <a:latin typeface="Tahoma"/>
                <a:cs typeface="Tahoma"/>
              </a:rPr>
              <a:t>#2023a</a:t>
            </a:r>
            <a:r>
              <a:rPr sz="2588" b="1" spc="492" dirty="0">
                <a:latin typeface="Tahoma"/>
                <a:cs typeface="Tahoma"/>
              </a:rPr>
              <a:t> </a:t>
            </a:r>
            <a:r>
              <a:rPr sz="2588" b="1" spc="-86" dirty="0">
                <a:latin typeface="Tahoma"/>
                <a:cs typeface="Tahoma"/>
              </a:rPr>
              <a:t>- </a:t>
            </a:r>
            <a:r>
              <a:rPr sz="2588" b="1" spc="-52" dirty="0">
                <a:latin typeface="Tahoma"/>
                <a:cs typeface="Tahoma"/>
              </a:rPr>
              <a:t>Instructions</a:t>
            </a:r>
            <a:r>
              <a:rPr sz="2588" b="1" spc="-112" dirty="0">
                <a:latin typeface="Tahoma"/>
                <a:cs typeface="Tahoma"/>
              </a:rPr>
              <a:t> </a:t>
            </a:r>
            <a:r>
              <a:rPr sz="2588" b="1" dirty="0">
                <a:latin typeface="Tahoma"/>
                <a:cs typeface="Tahoma"/>
              </a:rPr>
              <a:t>are</a:t>
            </a:r>
            <a:r>
              <a:rPr sz="2588" b="1" spc="-95" dirty="0">
                <a:latin typeface="Tahoma"/>
                <a:cs typeface="Tahoma"/>
              </a:rPr>
              <a:t> </a:t>
            </a:r>
            <a:r>
              <a:rPr sz="2588" b="1" dirty="0">
                <a:latin typeface="Tahoma"/>
                <a:cs typeface="Tahoma"/>
              </a:rPr>
              <a:t>on</a:t>
            </a:r>
            <a:r>
              <a:rPr sz="2588" b="1" spc="-112" dirty="0">
                <a:latin typeface="Tahoma"/>
                <a:cs typeface="Tahoma"/>
              </a:rPr>
              <a:t> </a:t>
            </a:r>
            <a:r>
              <a:rPr sz="2588" b="1" spc="-35" dirty="0">
                <a:latin typeface="Tahoma"/>
                <a:cs typeface="Tahoma"/>
              </a:rPr>
              <a:t>Page</a:t>
            </a:r>
            <a:r>
              <a:rPr sz="2588" b="1" spc="-95" dirty="0">
                <a:latin typeface="Tahoma"/>
                <a:cs typeface="Tahoma"/>
              </a:rPr>
              <a:t> </a:t>
            </a:r>
            <a:r>
              <a:rPr sz="2588" b="1" spc="-60" dirty="0">
                <a:latin typeface="Tahoma"/>
                <a:cs typeface="Tahoma"/>
              </a:rPr>
              <a:t>3-</a:t>
            </a:r>
            <a:r>
              <a:rPr sz="2588" b="1" dirty="0">
                <a:latin typeface="Tahoma"/>
                <a:cs typeface="Tahoma"/>
              </a:rPr>
              <a:t>4</a:t>
            </a:r>
            <a:r>
              <a:rPr sz="2588" b="1" spc="-104" dirty="0">
                <a:latin typeface="Tahoma"/>
                <a:cs typeface="Tahoma"/>
              </a:rPr>
              <a:t> </a:t>
            </a:r>
            <a:r>
              <a:rPr sz="2588" b="1" spc="-35" dirty="0">
                <a:latin typeface="Tahoma"/>
                <a:cs typeface="Tahoma"/>
              </a:rPr>
              <a:t>(Read</a:t>
            </a:r>
            <a:r>
              <a:rPr sz="2588" b="1" spc="-104" dirty="0">
                <a:latin typeface="Tahoma"/>
                <a:cs typeface="Tahoma"/>
              </a:rPr>
              <a:t> </a:t>
            </a:r>
            <a:r>
              <a:rPr sz="2588" b="1" dirty="0">
                <a:latin typeface="Tahoma"/>
                <a:cs typeface="Tahoma"/>
              </a:rPr>
              <a:t>the</a:t>
            </a:r>
            <a:r>
              <a:rPr sz="2588" b="1" spc="-95" dirty="0">
                <a:latin typeface="Tahoma"/>
                <a:cs typeface="Tahoma"/>
              </a:rPr>
              <a:t> </a:t>
            </a:r>
            <a:r>
              <a:rPr sz="2588" b="1" spc="-35" dirty="0">
                <a:latin typeface="Tahoma"/>
                <a:cs typeface="Tahoma"/>
              </a:rPr>
              <a:t>entire</a:t>
            </a:r>
            <a:r>
              <a:rPr sz="2588" b="1" spc="-95" dirty="0">
                <a:latin typeface="Tahoma"/>
                <a:cs typeface="Tahoma"/>
              </a:rPr>
              <a:t> </a:t>
            </a:r>
            <a:r>
              <a:rPr sz="2588" b="1" spc="-17" dirty="0">
                <a:latin typeface="Tahoma"/>
                <a:cs typeface="Tahoma"/>
              </a:rPr>
              <a:t>workbook)</a:t>
            </a:r>
            <a:endParaRPr sz="2588" dirty="0">
              <a:latin typeface="Tahoma"/>
              <a:cs typeface="Tahoma"/>
            </a:endParaRPr>
          </a:p>
          <a:p>
            <a:pPr marL="21914">
              <a:lnSpc>
                <a:spcPts val="2958"/>
              </a:lnSpc>
            </a:pPr>
            <a:r>
              <a:rPr sz="2588" b="1" spc="-35" dirty="0">
                <a:latin typeface="Tahoma"/>
                <a:cs typeface="Tahoma"/>
              </a:rPr>
              <a:t>Must</a:t>
            </a:r>
            <a:r>
              <a:rPr sz="2588" b="1" spc="-138" dirty="0">
                <a:latin typeface="Tahoma"/>
                <a:cs typeface="Tahoma"/>
              </a:rPr>
              <a:t> </a:t>
            </a:r>
            <a:r>
              <a:rPr sz="2588" b="1" spc="-35" dirty="0">
                <a:latin typeface="Tahoma"/>
                <a:cs typeface="Tahoma"/>
              </a:rPr>
              <a:t>show:</a:t>
            </a:r>
            <a:endParaRPr sz="2588" dirty="0">
              <a:latin typeface="Tahoma"/>
              <a:cs typeface="Tahoma"/>
            </a:endParaRPr>
          </a:p>
          <a:p>
            <a:pPr marL="638789" marR="272827">
              <a:lnSpc>
                <a:spcPts val="2899"/>
              </a:lnSpc>
              <a:spcBef>
                <a:spcPts val="181"/>
              </a:spcBef>
            </a:pPr>
            <a:r>
              <a:rPr sz="2588" b="1" spc="-43" dirty="0">
                <a:latin typeface="Tahoma"/>
                <a:cs typeface="Tahoma"/>
              </a:rPr>
              <a:t>Provides</a:t>
            </a:r>
            <a:r>
              <a:rPr sz="2588" b="1" spc="-104" dirty="0">
                <a:latin typeface="Tahoma"/>
                <a:cs typeface="Tahoma"/>
              </a:rPr>
              <a:t> </a:t>
            </a:r>
            <a:r>
              <a:rPr sz="2588" b="1" spc="-43" dirty="0">
                <a:latin typeface="Tahoma"/>
                <a:cs typeface="Tahoma"/>
              </a:rPr>
              <a:t>sufficient</a:t>
            </a:r>
            <a:r>
              <a:rPr sz="2588" b="1" spc="-78" dirty="0">
                <a:latin typeface="Tahoma"/>
                <a:cs typeface="Tahoma"/>
              </a:rPr>
              <a:t> </a:t>
            </a:r>
            <a:r>
              <a:rPr sz="2588" b="1" spc="-52" dirty="0">
                <a:latin typeface="Tahoma"/>
                <a:cs typeface="Tahoma"/>
              </a:rPr>
              <a:t>opportunity</a:t>
            </a:r>
            <a:r>
              <a:rPr sz="2588" b="1" spc="-104" dirty="0">
                <a:latin typeface="Tahoma"/>
                <a:cs typeface="Tahoma"/>
              </a:rPr>
              <a:t> </a:t>
            </a:r>
            <a:r>
              <a:rPr sz="2588" b="1" dirty="0">
                <a:latin typeface="Tahoma"/>
                <a:cs typeface="Tahoma"/>
              </a:rPr>
              <a:t>to</a:t>
            </a:r>
            <a:r>
              <a:rPr sz="2588" b="1" spc="-95" dirty="0">
                <a:latin typeface="Tahoma"/>
                <a:cs typeface="Tahoma"/>
              </a:rPr>
              <a:t> </a:t>
            </a:r>
            <a:r>
              <a:rPr sz="2588" b="1" spc="-17" dirty="0">
                <a:latin typeface="Tahoma"/>
                <a:cs typeface="Tahoma"/>
              </a:rPr>
              <a:t>meet</a:t>
            </a:r>
            <a:r>
              <a:rPr sz="2588" b="1" spc="-78" dirty="0">
                <a:latin typeface="Tahoma"/>
                <a:cs typeface="Tahoma"/>
              </a:rPr>
              <a:t> </a:t>
            </a:r>
            <a:r>
              <a:rPr sz="2588" b="1" dirty="0">
                <a:latin typeface="Tahoma"/>
                <a:cs typeface="Tahoma"/>
              </a:rPr>
              <a:t>the</a:t>
            </a:r>
            <a:r>
              <a:rPr sz="2588" b="1" spc="-95" dirty="0">
                <a:latin typeface="Tahoma"/>
                <a:cs typeface="Tahoma"/>
              </a:rPr>
              <a:t> </a:t>
            </a:r>
            <a:r>
              <a:rPr sz="2588" b="1" spc="-35" dirty="0">
                <a:latin typeface="Tahoma"/>
                <a:cs typeface="Tahoma"/>
              </a:rPr>
              <a:t>Eagle</a:t>
            </a:r>
            <a:r>
              <a:rPr sz="2588" b="1" spc="-86" dirty="0">
                <a:latin typeface="Tahoma"/>
                <a:cs typeface="Tahoma"/>
              </a:rPr>
              <a:t> </a:t>
            </a:r>
            <a:r>
              <a:rPr sz="2588" b="1" spc="-35" dirty="0">
                <a:latin typeface="Tahoma"/>
                <a:cs typeface="Tahoma"/>
              </a:rPr>
              <a:t>Scout</a:t>
            </a:r>
            <a:r>
              <a:rPr sz="2588" b="1" spc="-78" dirty="0">
                <a:latin typeface="Tahoma"/>
                <a:cs typeface="Tahoma"/>
              </a:rPr>
              <a:t> </a:t>
            </a:r>
            <a:r>
              <a:rPr sz="2588" b="1" spc="-35" dirty="0">
                <a:latin typeface="Tahoma"/>
                <a:cs typeface="Tahoma"/>
              </a:rPr>
              <a:t>service</a:t>
            </a:r>
            <a:r>
              <a:rPr sz="2588" b="1" spc="-95" dirty="0">
                <a:latin typeface="Tahoma"/>
                <a:cs typeface="Tahoma"/>
              </a:rPr>
              <a:t> </a:t>
            </a:r>
            <a:r>
              <a:rPr sz="2588" b="1" spc="-17" dirty="0">
                <a:latin typeface="Tahoma"/>
                <a:cs typeface="Tahoma"/>
              </a:rPr>
              <a:t>project </a:t>
            </a:r>
            <a:r>
              <a:rPr sz="2588" b="1" spc="-52" dirty="0">
                <a:latin typeface="Tahoma"/>
                <a:cs typeface="Tahoma"/>
              </a:rPr>
              <a:t>requirements.</a:t>
            </a:r>
            <a:r>
              <a:rPr sz="2588" b="1" spc="-69" dirty="0">
                <a:latin typeface="Tahoma"/>
                <a:cs typeface="Tahoma"/>
              </a:rPr>
              <a:t> </a:t>
            </a:r>
            <a:r>
              <a:rPr sz="2588" b="1" spc="-52" dirty="0">
                <a:latin typeface="Tahoma"/>
                <a:cs typeface="Tahoma"/>
              </a:rPr>
              <a:t>(Planning,</a:t>
            </a:r>
            <a:r>
              <a:rPr sz="2588" b="1" spc="-69" dirty="0">
                <a:latin typeface="Tahoma"/>
                <a:cs typeface="Tahoma"/>
              </a:rPr>
              <a:t> </a:t>
            </a:r>
            <a:r>
              <a:rPr sz="2588" b="1" spc="-43" dirty="0">
                <a:latin typeface="Tahoma"/>
                <a:cs typeface="Tahoma"/>
              </a:rPr>
              <a:t>development</a:t>
            </a:r>
            <a:r>
              <a:rPr sz="2588" b="1" spc="-69" dirty="0">
                <a:latin typeface="Tahoma"/>
                <a:cs typeface="Tahoma"/>
              </a:rPr>
              <a:t> </a:t>
            </a:r>
            <a:r>
              <a:rPr sz="2588" b="1" spc="-17" dirty="0">
                <a:latin typeface="Tahoma"/>
                <a:cs typeface="Tahoma"/>
              </a:rPr>
              <a:t>and</a:t>
            </a:r>
            <a:r>
              <a:rPr sz="2588" b="1" spc="-78" dirty="0">
                <a:latin typeface="Tahoma"/>
                <a:cs typeface="Tahoma"/>
              </a:rPr>
              <a:t> </a:t>
            </a:r>
            <a:r>
              <a:rPr sz="2588" b="1" spc="-43" dirty="0">
                <a:latin typeface="Tahoma"/>
                <a:cs typeface="Tahoma"/>
              </a:rPr>
              <a:t>leadership</a:t>
            </a:r>
            <a:r>
              <a:rPr sz="2588" b="1" spc="-69" dirty="0">
                <a:latin typeface="Tahoma"/>
                <a:cs typeface="Tahoma"/>
              </a:rPr>
              <a:t> </a:t>
            </a:r>
            <a:r>
              <a:rPr sz="2588" b="1" spc="-17" dirty="0">
                <a:latin typeface="Tahoma"/>
                <a:cs typeface="Tahoma"/>
              </a:rPr>
              <a:t>opportunity)</a:t>
            </a:r>
            <a:endParaRPr sz="2588" dirty="0">
              <a:latin typeface="Tahoma"/>
              <a:cs typeface="Tahoma"/>
            </a:endParaRPr>
          </a:p>
          <a:p>
            <a:pPr marL="638789" marR="8766">
              <a:lnSpc>
                <a:spcPct val="96400"/>
              </a:lnSpc>
              <a:spcBef>
                <a:spcPts val="52"/>
              </a:spcBef>
            </a:pPr>
            <a:r>
              <a:rPr sz="2588" b="1" dirty="0">
                <a:latin typeface="Tahoma"/>
                <a:cs typeface="Tahoma"/>
              </a:rPr>
              <a:t>It</a:t>
            </a:r>
            <a:r>
              <a:rPr sz="2588" b="1" spc="-112" dirty="0">
                <a:latin typeface="Tahoma"/>
                <a:cs typeface="Tahoma"/>
              </a:rPr>
              <a:t> </a:t>
            </a:r>
            <a:r>
              <a:rPr sz="2588" b="1" spc="-43" dirty="0">
                <a:latin typeface="Tahoma"/>
                <a:cs typeface="Tahoma"/>
              </a:rPr>
              <a:t>appears</a:t>
            </a:r>
            <a:r>
              <a:rPr sz="2588" b="1" spc="-121" dirty="0">
                <a:latin typeface="Tahoma"/>
                <a:cs typeface="Tahoma"/>
              </a:rPr>
              <a:t> </a:t>
            </a:r>
            <a:r>
              <a:rPr sz="2588" b="1" dirty="0">
                <a:latin typeface="Tahoma"/>
                <a:cs typeface="Tahoma"/>
              </a:rPr>
              <a:t>to</a:t>
            </a:r>
            <a:r>
              <a:rPr sz="2588" b="1" spc="-121" dirty="0">
                <a:latin typeface="Tahoma"/>
                <a:cs typeface="Tahoma"/>
              </a:rPr>
              <a:t> </a:t>
            </a:r>
            <a:r>
              <a:rPr sz="2588" b="1" dirty="0">
                <a:latin typeface="Tahoma"/>
                <a:cs typeface="Tahoma"/>
              </a:rPr>
              <a:t>be</a:t>
            </a:r>
            <a:r>
              <a:rPr sz="2588" b="1" spc="-112" dirty="0">
                <a:latin typeface="Tahoma"/>
                <a:cs typeface="Tahoma"/>
              </a:rPr>
              <a:t> </a:t>
            </a:r>
            <a:r>
              <a:rPr sz="2588" b="1" spc="-35" dirty="0">
                <a:latin typeface="Tahoma"/>
                <a:cs typeface="Tahoma"/>
              </a:rPr>
              <a:t>feasible</a:t>
            </a:r>
            <a:r>
              <a:rPr sz="2588" b="1" spc="-112" dirty="0">
                <a:latin typeface="Tahoma"/>
                <a:cs typeface="Tahoma"/>
              </a:rPr>
              <a:t> </a:t>
            </a:r>
            <a:r>
              <a:rPr sz="2588" b="1" spc="-43" dirty="0">
                <a:latin typeface="Tahoma"/>
                <a:cs typeface="Tahoma"/>
              </a:rPr>
              <a:t>(Realistic</a:t>
            </a:r>
            <a:r>
              <a:rPr sz="2588" b="1" spc="-112" dirty="0">
                <a:latin typeface="Tahoma"/>
                <a:cs typeface="Tahoma"/>
              </a:rPr>
              <a:t> </a:t>
            </a:r>
            <a:r>
              <a:rPr sz="2588" b="1" spc="-17" dirty="0">
                <a:latin typeface="Tahoma"/>
                <a:cs typeface="Tahoma"/>
              </a:rPr>
              <a:t>but</a:t>
            </a:r>
            <a:r>
              <a:rPr sz="2588" b="1" spc="-112" dirty="0">
                <a:latin typeface="Tahoma"/>
                <a:cs typeface="Tahoma"/>
              </a:rPr>
              <a:t> </a:t>
            </a:r>
            <a:r>
              <a:rPr sz="2588" b="1" spc="-52" dirty="0">
                <a:latin typeface="Tahoma"/>
                <a:cs typeface="Tahoma"/>
              </a:rPr>
              <a:t>challenging</a:t>
            </a:r>
            <a:r>
              <a:rPr sz="2588" b="1" spc="-112" dirty="0">
                <a:latin typeface="Tahoma"/>
                <a:cs typeface="Tahoma"/>
              </a:rPr>
              <a:t> </a:t>
            </a:r>
            <a:r>
              <a:rPr sz="2588" b="1" dirty="0">
                <a:latin typeface="Tahoma"/>
                <a:cs typeface="Tahoma"/>
              </a:rPr>
              <a:t>for</a:t>
            </a:r>
            <a:r>
              <a:rPr sz="2588" b="1" spc="-112" dirty="0">
                <a:latin typeface="Tahoma"/>
                <a:cs typeface="Tahoma"/>
              </a:rPr>
              <a:t> </a:t>
            </a:r>
            <a:r>
              <a:rPr sz="2588" b="1" dirty="0">
                <a:latin typeface="Tahoma"/>
                <a:cs typeface="Tahoma"/>
              </a:rPr>
              <a:t>the</a:t>
            </a:r>
            <a:r>
              <a:rPr sz="2588" b="1" spc="-112" dirty="0">
                <a:latin typeface="Tahoma"/>
                <a:cs typeface="Tahoma"/>
              </a:rPr>
              <a:t> </a:t>
            </a:r>
            <a:r>
              <a:rPr sz="2588" b="1" spc="-17" dirty="0">
                <a:latin typeface="Tahoma"/>
                <a:cs typeface="Tahoma"/>
              </a:rPr>
              <a:t>rank</a:t>
            </a:r>
            <a:r>
              <a:rPr sz="2588" b="1" spc="-112" dirty="0">
                <a:latin typeface="Tahoma"/>
                <a:cs typeface="Tahoma"/>
              </a:rPr>
              <a:t> </a:t>
            </a:r>
            <a:r>
              <a:rPr sz="2588" b="1" dirty="0">
                <a:latin typeface="Tahoma"/>
                <a:cs typeface="Tahoma"/>
              </a:rPr>
              <a:t>of</a:t>
            </a:r>
            <a:r>
              <a:rPr sz="2588" b="1" spc="-112" dirty="0">
                <a:latin typeface="Tahoma"/>
                <a:cs typeface="Tahoma"/>
              </a:rPr>
              <a:t> </a:t>
            </a:r>
            <a:r>
              <a:rPr sz="2588" b="1" spc="-17" dirty="0">
                <a:latin typeface="Tahoma"/>
                <a:cs typeface="Tahoma"/>
              </a:rPr>
              <a:t>Eagle) </a:t>
            </a:r>
            <a:r>
              <a:rPr sz="2588" b="1" spc="-35" dirty="0">
                <a:latin typeface="Tahoma"/>
                <a:cs typeface="Tahoma"/>
              </a:rPr>
              <a:t>Safety</a:t>
            </a:r>
            <a:r>
              <a:rPr sz="2588" b="1" spc="-138" dirty="0">
                <a:latin typeface="Tahoma"/>
                <a:cs typeface="Tahoma"/>
              </a:rPr>
              <a:t> </a:t>
            </a:r>
            <a:r>
              <a:rPr sz="2588" b="1" dirty="0">
                <a:latin typeface="Tahoma"/>
                <a:cs typeface="Tahoma"/>
              </a:rPr>
              <a:t>issues</a:t>
            </a:r>
            <a:r>
              <a:rPr sz="2588" b="1" spc="518" dirty="0">
                <a:latin typeface="Tahoma"/>
                <a:cs typeface="Tahoma"/>
              </a:rPr>
              <a:t> </a:t>
            </a:r>
            <a:r>
              <a:rPr sz="2588" b="1" dirty="0">
                <a:latin typeface="Tahoma"/>
                <a:cs typeface="Tahoma"/>
              </a:rPr>
              <a:t>are</a:t>
            </a:r>
            <a:r>
              <a:rPr sz="2588" b="1" spc="-129" dirty="0">
                <a:latin typeface="Tahoma"/>
                <a:cs typeface="Tahoma"/>
              </a:rPr>
              <a:t> </a:t>
            </a:r>
            <a:r>
              <a:rPr sz="2588" b="1" spc="-43" dirty="0">
                <a:latin typeface="Tahoma"/>
                <a:cs typeface="Tahoma"/>
              </a:rPr>
              <a:t>considered.</a:t>
            </a:r>
            <a:r>
              <a:rPr sz="2588" b="1" spc="-121" dirty="0">
                <a:latin typeface="Tahoma"/>
                <a:cs typeface="Tahoma"/>
              </a:rPr>
              <a:t> </a:t>
            </a:r>
            <a:r>
              <a:rPr sz="2588" b="1" spc="-43" dirty="0">
                <a:latin typeface="Tahoma"/>
                <a:cs typeface="Tahoma"/>
              </a:rPr>
              <a:t>(Possible</a:t>
            </a:r>
            <a:r>
              <a:rPr sz="2588" b="1" spc="-129" dirty="0">
                <a:latin typeface="Tahoma"/>
                <a:cs typeface="Tahoma"/>
              </a:rPr>
              <a:t> </a:t>
            </a:r>
            <a:r>
              <a:rPr sz="2588" b="1" spc="-35" dirty="0">
                <a:latin typeface="Tahoma"/>
                <a:cs typeface="Tahoma"/>
              </a:rPr>
              <a:t>safety</a:t>
            </a:r>
            <a:r>
              <a:rPr sz="2588" b="1" spc="-138" dirty="0">
                <a:latin typeface="Tahoma"/>
                <a:cs typeface="Tahoma"/>
              </a:rPr>
              <a:t> </a:t>
            </a:r>
            <a:r>
              <a:rPr sz="2588" b="1" spc="-35" dirty="0">
                <a:latin typeface="Tahoma"/>
                <a:cs typeface="Tahoma"/>
              </a:rPr>
              <a:t>concerns</a:t>
            </a:r>
            <a:r>
              <a:rPr sz="2588" b="1" spc="-138" dirty="0">
                <a:latin typeface="Tahoma"/>
                <a:cs typeface="Tahoma"/>
              </a:rPr>
              <a:t> </a:t>
            </a:r>
            <a:r>
              <a:rPr sz="2588" b="1" spc="-17" dirty="0">
                <a:latin typeface="Tahoma"/>
                <a:cs typeface="Tahoma"/>
              </a:rPr>
              <a:t>and</a:t>
            </a:r>
            <a:r>
              <a:rPr sz="2588" b="1" spc="-129" dirty="0">
                <a:latin typeface="Tahoma"/>
                <a:cs typeface="Tahoma"/>
              </a:rPr>
              <a:t> </a:t>
            </a:r>
            <a:r>
              <a:rPr sz="2588" b="1" spc="-17" dirty="0">
                <a:latin typeface="Tahoma"/>
                <a:cs typeface="Tahoma"/>
              </a:rPr>
              <a:t>guard </a:t>
            </a:r>
            <a:r>
              <a:rPr sz="2588" b="1" spc="-43" dirty="0">
                <a:latin typeface="Tahoma"/>
                <a:cs typeface="Tahoma"/>
              </a:rPr>
              <a:t>against</a:t>
            </a:r>
            <a:r>
              <a:rPr sz="2588" b="1" spc="-121" dirty="0">
                <a:latin typeface="Tahoma"/>
                <a:cs typeface="Tahoma"/>
              </a:rPr>
              <a:t> </a:t>
            </a:r>
            <a:r>
              <a:rPr sz="2588" b="1" spc="-35" dirty="0">
                <a:latin typeface="Tahoma"/>
                <a:cs typeface="Tahoma"/>
              </a:rPr>
              <a:t>injury</a:t>
            </a:r>
            <a:r>
              <a:rPr sz="2588" b="1" spc="-121" dirty="0">
                <a:latin typeface="Tahoma"/>
                <a:cs typeface="Tahoma"/>
              </a:rPr>
              <a:t> </a:t>
            </a:r>
            <a:r>
              <a:rPr sz="2588" b="1" spc="-17" dirty="0">
                <a:latin typeface="Tahoma"/>
                <a:cs typeface="Tahoma"/>
              </a:rPr>
              <a:t>and</a:t>
            </a:r>
            <a:r>
              <a:rPr sz="2588" b="1" spc="-121" dirty="0">
                <a:latin typeface="Tahoma"/>
                <a:cs typeface="Tahoma"/>
              </a:rPr>
              <a:t> </a:t>
            </a:r>
            <a:r>
              <a:rPr sz="2588" b="1" spc="-35" dirty="0">
                <a:latin typeface="Tahoma"/>
                <a:cs typeface="Tahoma"/>
              </a:rPr>
              <a:t>what</a:t>
            </a:r>
            <a:r>
              <a:rPr sz="2588" b="1" spc="-112" dirty="0">
                <a:latin typeface="Tahoma"/>
                <a:cs typeface="Tahoma"/>
              </a:rPr>
              <a:t> </a:t>
            </a:r>
            <a:r>
              <a:rPr sz="2588" b="1" dirty="0">
                <a:latin typeface="Tahoma"/>
                <a:cs typeface="Tahoma"/>
              </a:rPr>
              <a:t>to</a:t>
            </a:r>
            <a:r>
              <a:rPr sz="2588" b="1" spc="-129" dirty="0">
                <a:latin typeface="Tahoma"/>
                <a:cs typeface="Tahoma"/>
              </a:rPr>
              <a:t> </a:t>
            </a:r>
            <a:r>
              <a:rPr sz="2588" b="1" dirty="0">
                <a:latin typeface="Tahoma"/>
                <a:cs typeface="Tahoma"/>
              </a:rPr>
              <a:t>do</a:t>
            </a:r>
            <a:r>
              <a:rPr sz="2588" b="1" spc="-129" dirty="0">
                <a:latin typeface="Tahoma"/>
                <a:cs typeface="Tahoma"/>
              </a:rPr>
              <a:t> </a:t>
            </a:r>
            <a:r>
              <a:rPr sz="2588" b="1" dirty="0">
                <a:latin typeface="Tahoma"/>
                <a:cs typeface="Tahoma"/>
              </a:rPr>
              <a:t>if</a:t>
            </a:r>
            <a:r>
              <a:rPr sz="2588" b="1" spc="-112" dirty="0">
                <a:latin typeface="Tahoma"/>
                <a:cs typeface="Tahoma"/>
              </a:rPr>
              <a:t> </a:t>
            </a:r>
            <a:r>
              <a:rPr sz="2588" b="1" spc="-35" dirty="0">
                <a:latin typeface="Tahoma"/>
                <a:cs typeface="Tahoma"/>
              </a:rPr>
              <a:t>someone</a:t>
            </a:r>
            <a:r>
              <a:rPr sz="2588" b="1" spc="-121" dirty="0">
                <a:latin typeface="Tahoma"/>
                <a:cs typeface="Tahoma"/>
              </a:rPr>
              <a:t> </a:t>
            </a:r>
            <a:r>
              <a:rPr sz="2588" b="1" spc="-17" dirty="0">
                <a:latin typeface="Tahoma"/>
                <a:cs typeface="Tahoma"/>
              </a:rPr>
              <a:t>gets</a:t>
            </a:r>
            <a:r>
              <a:rPr sz="2588" b="1" spc="-121" dirty="0">
                <a:latin typeface="Tahoma"/>
                <a:cs typeface="Tahoma"/>
              </a:rPr>
              <a:t> </a:t>
            </a:r>
            <a:r>
              <a:rPr sz="2588" b="1" spc="-35" dirty="0">
                <a:latin typeface="Tahoma"/>
                <a:cs typeface="Tahoma"/>
              </a:rPr>
              <a:t>hurt</a:t>
            </a:r>
            <a:r>
              <a:rPr sz="2588" b="1" spc="-138" dirty="0">
                <a:latin typeface="Tahoma"/>
                <a:cs typeface="Tahoma"/>
              </a:rPr>
              <a:t> </a:t>
            </a:r>
            <a:r>
              <a:rPr sz="2588" b="1" dirty="0">
                <a:latin typeface="Tahoma"/>
                <a:cs typeface="Tahoma"/>
              </a:rPr>
              <a:t>–</a:t>
            </a:r>
            <a:r>
              <a:rPr sz="2588" b="1" spc="-129" dirty="0">
                <a:latin typeface="Tahoma"/>
                <a:cs typeface="Tahoma"/>
              </a:rPr>
              <a:t> </a:t>
            </a:r>
            <a:r>
              <a:rPr sz="2588" b="1" spc="-35" dirty="0">
                <a:latin typeface="Tahoma"/>
                <a:cs typeface="Tahoma"/>
              </a:rPr>
              <a:t>Guide</a:t>
            </a:r>
            <a:r>
              <a:rPr sz="2588" b="1" spc="-121" dirty="0">
                <a:latin typeface="Tahoma"/>
                <a:cs typeface="Tahoma"/>
              </a:rPr>
              <a:t> </a:t>
            </a:r>
            <a:r>
              <a:rPr sz="2588" b="1" dirty="0">
                <a:latin typeface="Tahoma"/>
                <a:cs typeface="Tahoma"/>
              </a:rPr>
              <a:t>for</a:t>
            </a:r>
            <a:r>
              <a:rPr sz="2588" b="1" spc="-121" dirty="0">
                <a:latin typeface="Tahoma"/>
                <a:cs typeface="Tahoma"/>
              </a:rPr>
              <a:t> </a:t>
            </a:r>
            <a:r>
              <a:rPr sz="2588" b="1" spc="-35" dirty="0">
                <a:latin typeface="Tahoma"/>
                <a:cs typeface="Tahoma"/>
              </a:rPr>
              <a:t>Safe </a:t>
            </a:r>
            <a:r>
              <a:rPr sz="2588" b="1" spc="-17" dirty="0">
                <a:latin typeface="Tahoma"/>
                <a:cs typeface="Tahoma"/>
              </a:rPr>
              <a:t>Scouting!)</a:t>
            </a:r>
            <a:endParaRPr sz="2588" dirty="0">
              <a:latin typeface="Tahoma"/>
              <a:cs typeface="Tahoma"/>
            </a:endParaRPr>
          </a:p>
          <a:p>
            <a:pPr marL="638789">
              <a:lnSpc>
                <a:spcPts val="2942"/>
              </a:lnSpc>
            </a:pPr>
            <a:r>
              <a:rPr sz="2588" b="1" dirty="0">
                <a:latin typeface="Tahoma"/>
                <a:cs typeface="Tahoma"/>
              </a:rPr>
              <a:t>Key</a:t>
            </a:r>
            <a:r>
              <a:rPr sz="2588" b="1" spc="-121" dirty="0">
                <a:latin typeface="Tahoma"/>
                <a:cs typeface="Tahoma"/>
              </a:rPr>
              <a:t> </a:t>
            </a:r>
            <a:r>
              <a:rPr sz="2588" b="1" spc="-43" dirty="0">
                <a:latin typeface="Tahoma"/>
                <a:cs typeface="Tahoma"/>
              </a:rPr>
              <a:t>phases</a:t>
            </a:r>
            <a:r>
              <a:rPr sz="2588" b="1" spc="-121" dirty="0">
                <a:latin typeface="Tahoma"/>
                <a:cs typeface="Tahoma"/>
              </a:rPr>
              <a:t> </a:t>
            </a:r>
            <a:r>
              <a:rPr sz="2588" b="1" spc="-17" dirty="0">
                <a:latin typeface="Tahoma"/>
                <a:cs typeface="Tahoma"/>
              </a:rPr>
              <a:t>and</a:t>
            </a:r>
            <a:r>
              <a:rPr sz="2588" b="1" spc="-121" dirty="0">
                <a:latin typeface="Tahoma"/>
                <a:cs typeface="Tahoma"/>
              </a:rPr>
              <a:t> </a:t>
            </a:r>
            <a:r>
              <a:rPr sz="2588" b="1" spc="-35" dirty="0">
                <a:latin typeface="Tahoma"/>
                <a:cs typeface="Tahoma"/>
              </a:rPr>
              <a:t>steps</a:t>
            </a:r>
            <a:r>
              <a:rPr sz="2588" b="1" spc="-121" dirty="0">
                <a:latin typeface="Tahoma"/>
                <a:cs typeface="Tahoma"/>
              </a:rPr>
              <a:t> </a:t>
            </a:r>
            <a:r>
              <a:rPr sz="2588" b="1" spc="-43" dirty="0">
                <a:latin typeface="Tahoma"/>
                <a:cs typeface="Tahoma"/>
              </a:rPr>
              <a:t>required</a:t>
            </a:r>
            <a:r>
              <a:rPr sz="2588" b="1" spc="-112" dirty="0">
                <a:latin typeface="Tahoma"/>
                <a:cs typeface="Tahoma"/>
              </a:rPr>
              <a:t> </a:t>
            </a:r>
            <a:r>
              <a:rPr sz="2588" b="1" dirty="0">
                <a:latin typeface="Tahoma"/>
                <a:cs typeface="Tahoma"/>
              </a:rPr>
              <a:t>to</a:t>
            </a:r>
            <a:r>
              <a:rPr sz="2588" b="1" spc="-121" dirty="0">
                <a:latin typeface="Tahoma"/>
                <a:cs typeface="Tahoma"/>
              </a:rPr>
              <a:t> </a:t>
            </a:r>
            <a:r>
              <a:rPr sz="2588" b="1" spc="-35" dirty="0">
                <a:latin typeface="Tahoma"/>
                <a:cs typeface="Tahoma"/>
              </a:rPr>
              <a:t>complete</a:t>
            </a:r>
            <a:r>
              <a:rPr sz="2588" b="1" spc="-112" dirty="0">
                <a:latin typeface="Tahoma"/>
                <a:cs typeface="Tahoma"/>
              </a:rPr>
              <a:t> </a:t>
            </a:r>
            <a:r>
              <a:rPr sz="2588" b="1" spc="-35" dirty="0">
                <a:latin typeface="Tahoma"/>
                <a:cs typeface="Tahoma"/>
              </a:rPr>
              <a:t>final</a:t>
            </a:r>
            <a:r>
              <a:rPr sz="2588" b="1" spc="-104" dirty="0">
                <a:latin typeface="Tahoma"/>
                <a:cs typeface="Tahoma"/>
              </a:rPr>
              <a:t> </a:t>
            </a:r>
            <a:r>
              <a:rPr sz="2588" b="1" spc="-35" dirty="0">
                <a:latin typeface="Tahoma"/>
                <a:cs typeface="Tahoma"/>
              </a:rPr>
              <a:t>detailed</a:t>
            </a:r>
            <a:r>
              <a:rPr sz="2588" b="1" spc="-121" dirty="0">
                <a:latin typeface="Tahoma"/>
                <a:cs typeface="Tahoma"/>
              </a:rPr>
              <a:t> </a:t>
            </a:r>
            <a:r>
              <a:rPr sz="2588" b="1" spc="-35" dirty="0">
                <a:latin typeface="Tahoma"/>
                <a:cs typeface="Tahoma"/>
              </a:rPr>
              <a:t>plan</a:t>
            </a:r>
            <a:endParaRPr sz="2588" dirty="0">
              <a:latin typeface="Tahoma"/>
              <a:cs typeface="Tahoma"/>
            </a:endParaRPr>
          </a:p>
          <a:p>
            <a:pPr marL="638789">
              <a:lnSpc>
                <a:spcPts val="3020"/>
              </a:lnSpc>
            </a:pPr>
            <a:r>
              <a:rPr sz="2588" b="1" spc="-35" dirty="0">
                <a:latin typeface="Tahoma"/>
                <a:cs typeface="Tahoma"/>
              </a:rPr>
              <a:t>Action</a:t>
            </a:r>
            <a:r>
              <a:rPr sz="2588" b="1" spc="-138" dirty="0">
                <a:latin typeface="Tahoma"/>
                <a:cs typeface="Tahoma"/>
              </a:rPr>
              <a:t> </a:t>
            </a:r>
            <a:r>
              <a:rPr sz="2588" b="1" spc="-35" dirty="0">
                <a:latin typeface="Tahoma"/>
                <a:cs typeface="Tahoma"/>
              </a:rPr>
              <a:t>steps</a:t>
            </a:r>
            <a:r>
              <a:rPr sz="2588" b="1" spc="-112" dirty="0">
                <a:latin typeface="Tahoma"/>
                <a:cs typeface="Tahoma"/>
              </a:rPr>
              <a:t> </a:t>
            </a:r>
            <a:r>
              <a:rPr sz="2588" b="1" dirty="0">
                <a:latin typeface="Tahoma"/>
                <a:cs typeface="Tahoma"/>
              </a:rPr>
              <a:t>for</a:t>
            </a:r>
            <a:r>
              <a:rPr sz="2588" b="1" spc="-112" dirty="0">
                <a:latin typeface="Tahoma"/>
                <a:cs typeface="Tahoma"/>
              </a:rPr>
              <a:t> </a:t>
            </a:r>
            <a:r>
              <a:rPr sz="2588" b="1" spc="-35" dirty="0">
                <a:latin typeface="Tahoma"/>
                <a:cs typeface="Tahoma"/>
              </a:rPr>
              <a:t>further</a:t>
            </a:r>
            <a:r>
              <a:rPr sz="2588" b="1" spc="-112" dirty="0">
                <a:latin typeface="Tahoma"/>
                <a:cs typeface="Tahoma"/>
              </a:rPr>
              <a:t> </a:t>
            </a:r>
            <a:r>
              <a:rPr sz="2588" b="1" spc="-35" dirty="0">
                <a:latin typeface="Tahoma"/>
                <a:cs typeface="Tahoma"/>
              </a:rPr>
              <a:t>detailed</a:t>
            </a:r>
            <a:r>
              <a:rPr sz="2588" b="1" spc="-121" dirty="0">
                <a:latin typeface="Tahoma"/>
                <a:cs typeface="Tahoma"/>
              </a:rPr>
              <a:t> </a:t>
            </a:r>
            <a:r>
              <a:rPr sz="2588" b="1" spc="-52" dirty="0">
                <a:latin typeface="Tahoma"/>
                <a:cs typeface="Tahoma"/>
              </a:rPr>
              <a:t>planning</a:t>
            </a:r>
            <a:r>
              <a:rPr sz="2588" b="1" spc="-112" dirty="0">
                <a:latin typeface="Tahoma"/>
                <a:cs typeface="Tahoma"/>
              </a:rPr>
              <a:t> </a:t>
            </a:r>
            <a:r>
              <a:rPr sz="2588" b="1" dirty="0">
                <a:latin typeface="Tahoma"/>
                <a:cs typeface="Tahoma"/>
              </a:rPr>
              <a:t>are</a:t>
            </a:r>
            <a:r>
              <a:rPr sz="2588" b="1" spc="-112" dirty="0">
                <a:latin typeface="Tahoma"/>
                <a:cs typeface="Tahoma"/>
              </a:rPr>
              <a:t> </a:t>
            </a:r>
            <a:r>
              <a:rPr sz="2588" b="1" spc="-17" dirty="0">
                <a:latin typeface="Tahoma"/>
                <a:cs typeface="Tahoma"/>
              </a:rPr>
              <a:t>included.</a:t>
            </a:r>
            <a:endParaRPr sz="2588" dirty="0">
              <a:latin typeface="Tahoma"/>
              <a:cs typeface="Tahoma"/>
            </a:endParaRPr>
          </a:p>
          <a:p>
            <a:pPr marL="638789" marR="1135137">
              <a:lnSpc>
                <a:spcPts val="3106"/>
              </a:lnSpc>
              <a:spcBef>
                <a:spcPts val="17"/>
              </a:spcBef>
            </a:pPr>
            <a:r>
              <a:rPr sz="2588" b="1" dirty="0">
                <a:latin typeface="Tahoma"/>
                <a:cs typeface="Tahoma"/>
              </a:rPr>
              <a:t>You</a:t>
            </a:r>
            <a:r>
              <a:rPr sz="2588" b="1" spc="-129" dirty="0">
                <a:latin typeface="Tahoma"/>
                <a:cs typeface="Tahoma"/>
              </a:rPr>
              <a:t> </a:t>
            </a:r>
            <a:r>
              <a:rPr sz="2588" b="1" dirty="0">
                <a:latin typeface="Tahoma"/>
                <a:cs typeface="Tahoma"/>
              </a:rPr>
              <a:t>are</a:t>
            </a:r>
            <a:r>
              <a:rPr sz="2588" b="1" spc="-112" dirty="0">
                <a:latin typeface="Tahoma"/>
                <a:cs typeface="Tahoma"/>
              </a:rPr>
              <a:t> </a:t>
            </a:r>
            <a:r>
              <a:rPr sz="2588" b="1" dirty="0">
                <a:latin typeface="Tahoma"/>
                <a:cs typeface="Tahoma"/>
              </a:rPr>
              <a:t>on</a:t>
            </a:r>
            <a:r>
              <a:rPr sz="2588" b="1" spc="-129" dirty="0">
                <a:latin typeface="Tahoma"/>
                <a:cs typeface="Tahoma"/>
              </a:rPr>
              <a:t> </a:t>
            </a:r>
            <a:r>
              <a:rPr sz="2588" b="1" dirty="0">
                <a:latin typeface="Tahoma"/>
                <a:cs typeface="Tahoma"/>
              </a:rPr>
              <a:t>the</a:t>
            </a:r>
            <a:r>
              <a:rPr sz="2588" b="1" spc="-112" dirty="0">
                <a:latin typeface="Tahoma"/>
                <a:cs typeface="Tahoma"/>
              </a:rPr>
              <a:t> </a:t>
            </a:r>
            <a:r>
              <a:rPr sz="2588" b="1" spc="-35" dirty="0">
                <a:latin typeface="Tahoma"/>
                <a:cs typeface="Tahoma"/>
              </a:rPr>
              <a:t>right</a:t>
            </a:r>
            <a:r>
              <a:rPr sz="2588" b="1" spc="-104" dirty="0">
                <a:latin typeface="Tahoma"/>
                <a:cs typeface="Tahoma"/>
              </a:rPr>
              <a:t> </a:t>
            </a:r>
            <a:r>
              <a:rPr sz="2588" b="1" spc="-35" dirty="0">
                <a:latin typeface="Tahoma"/>
                <a:cs typeface="Tahoma"/>
              </a:rPr>
              <a:t>track</a:t>
            </a:r>
            <a:r>
              <a:rPr sz="2588" b="1" spc="-121" dirty="0">
                <a:latin typeface="Tahoma"/>
                <a:cs typeface="Tahoma"/>
              </a:rPr>
              <a:t> </a:t>
            </a:r>
            <a:r>
              <a:rPr sz="2588" b="1" spc="-35" dirty="0">
                <a:latin typeface="Tahoma"/>
                <a:cs typeface="Tahoma"/>
              </a:rPr>
              <a:t>with</a:t>
            </a:r>
            <a:r>
              <a:rPr sz="2588" b="1" spc="-121" dirty="0">
                <a:latin typeface="Tahoma"/>
                <a:cs typeface="Tahoma"/>
              </a:rPr>
              <a:t> </a:t>
            </a:r>
            <a:r>
              <a:rPr sz="2588" b="1" dirty="0">
                <a:latin typeface="Tahoma"/>
                <a:cs typeface="Tahoma"/>
              </a:rPr>
              <a:t>a</a:t>
            </a:r>
            <a:r>
              <a:rPr sz="2588" b="1" spc="-121" dirty="0">
                <a:latin typeface="Tahoma"/>
                <a:cs typeface="Tahoma"/>
              </a:rPr>
              <a:t> </a:t>
            </a:r>
            <a:r>
              <a:rPr sz="2588" b="1" spc="-52" dirty="0">
                <a:latin typeface="Tahoma"/>
                <a:cs typeface="Tahoma"/>
              </a:rPr>
              <a:t>reasonable</a:t>
            </a:r>
            <a:r>
              <a:rPr sz="2588" b="1" spc="-112" dirty="0">
                <a:latin typeface="Tahoma"/>
                <a:cs typeface="Tahoma"/>
              </a:rPr>
              <a:t> </a:t>
            </a:r>
            <a:r>
              <a:rPr sz="2588" b="1" spc="-43" dirty="0">
                <a:latin typeface="Tahoma"/>
                <a:cs typeface="Tahoma"/>
              </a:rPr>
              <a:t>chance</a:t>
            </a:r>
            <a:r>
              <a:rPr sz="2588" b="1" spc="-112" dirty="0">
                <a:latin typeface="Tahoma"/>
                <a:cs typeface="Tahoma"/>
              </a:rPr>
              <a:t> </a:t>
            </a:r>
            <a:r>
              <a:rPr sz="2588" b="1" dirty="0">
                <a:latin typeface="Tahoma"/>
                <a:cs typeface="Tahoma"/>
              </a:rPr>
              <a:t>for</a:t>
            </a:r>
            <a:r>
              <a:rPr sz="2588" b="1" spc="-121" dirty="0">
                <a:latin typeface="Tahoma"/>
                <a:cs typeface="Tahoma"/>
              </a:rPr>
              <a:t> </a:t>
            </a:r>
            <a:r>
              <a:rPr sz="2588" b="1" dirty="0">
                <a:latin typeface="Tahoma"/>
                <a:cs typeface="Tahoma"/>
              </a:rPr>
              <a:t>a</a:t>
            </a:r>
            <a:r>
              <a:rPr sz="2588" b="1" spc="-121" dirty="0">
                <a:latin typeface="Tahoma"/>
                <a:cs typeface="Tahoma"/>
              </a:rPr>
              <a:t> </a:t>
            </a:r>
            <a:r>
              <a:rPr sz="2588" b="1" spc="-17" dirty="0">
                <a:latin typeface="Tahoma"/>
                <a:cs typeface="Tahoma"/>
              </a:rPr>
              <a:t>positive </a:t>
            </a:r>
            <a:r>
              <a:rPr sz="2588" b="1" spc="-43" dirty="0">
                <a:latin typeface="Tahoma"/>
                <a:cs typeface="Tahoma"/>
              </a:rPr>
              <a:t>experience</a:t>
            </a:r>
            <a:r>
              <a:rPr sz="2588" b="1" spc="-129" dirty="0">
                <a:latin typeface="Tahoma"/>
                <a:cs typeface="Tahoma"/>
              </a:rPr>
              <a:t> </a:t>
            </a:r>
            <a:r>
              <a:rPr sz="2588" b="1" spc="-17" dirty="0">
                <a:latin typeface="Tahoma"/>
                <a:cs typeface="Tahoma"/>
              </a:rPr>
              <a:t>and</a:t>
            </a:r>
            <a:r>
              <a:rPr sz="2588" b="1" spc="-121" dirty="0">
                <a:latin typeface="Tahoma"/>
                <a:cs typeface="Tahoma"/>
              </a:rPr>
              <a:t> </a:t>
            </a:r>
            <a:r>
              <a:rPr sz="2588" b="1" spc="-17" dirty="0">
                <a:latin typeface="Tahoma"/>
                <a:cs typeface="Tahoma"/>
              </a:rPr>
              <a:t>can</a:t>
            </a:r>
            <a:r>
              <a:rPr sz="2588" b="1" spc="-129" dirty="0">
                <a:latin typeface="Tahoma"/>
                <a:cs typeface="Tahoma"/>
              </a:rPr>
              <a:t> </a:t>
            </a:r>
            <a:r>
              <a:rPr sz="2588" b="1" spc="-17" dirty="0">
                <a:latin typeface="Tahoma"/>
                <a:cs typeface="Tahoma"/>
              </a:rPr>
              <a:t>meet</a:t>
            </a:r>
            <a:r>
              <a:rPr sz="2588" b="1" spc="-121" dirty="0">
                <a:latin typeface="Tahoma"/>
                <a:cs typeface="Tahoma"/>
              </a:rPr>
              <a:t> </a:t>
            </a:r>
            <a:r>
              <a:rPr sz="2588" b="1" spc="-17" dirty="0">
                <a:latin typeface="Tahoma"/>
                <a:cs typeface="Tahoma"/>
              </a:rPr>
              <a:t>your</a:t>
            </a:r>
            <a:r>
              <a:rPr sz="2588" b="1" spc="-121" dirty="0">
                <a:latin typeface="Tahoma"/>
                <a:cs typeface="Tahoma"/>
              </a:rPr>
              <a:t> </a:t>
            </a:r>
            <a:r>
              <a:rPr sz="2588" b="1" spc="-17" dirty="0">
                <a:latin typeface="Tahoma"/>
                <a:cs typeface="Tahoma"/>
              </a:rPr>
              <a:t>timeframe</a:t>
            </a:r>
            <a:endParaRPr sz="2588" dirty="0">
              <a:latin typeface="Tahoma"/>
              <a:cs typeface="Tahoma"/>
            </a:endParaRPr>
          </a:p>
          <a:p>
            <a:pPr marL="638789" marR="265158">
              <a:lnSpc>
                <a:spcPts val="2899"/>
              </a:lnSpc>
            </a:pPr>
            <a:r>
              <a:rPr sz="2588" b="1" dirty="0">
                <a:solidFill>
                  <a:srgbClr val="FF0000"/>
                </a:solidFill>
                <a:latin typeface="Tahoma"/>
                <a:cs typeface="Tahoma"/>
              </a:rPr>
              <a:t>NO</a:t>
            </a:r>
            <a:r>
              <a:rPr sz="2588" b="1" spc="-155" dirty="0">
                <a:solidFill>
                  <a:srgbClr val="FF0000"/>
                </a:solidFill>
                <a:latin typeface="Tahoma"/>
                <a:cs typeface="Tahoma"/>
              </a:rPr>
              <a:t> </a:t>
            </a:r>
            <a:r>
              <a:rPr sz="2588" b="1" spc="-17" dirty="0">
                <a:solidFill>
                  <a:srgbClr val="FF0000"/>
                </a:solidFill>
                <a:latin typeface="Tahoma"/>
                <a:cs typeface="Tahoma"/>
              </a:rPr>
              <a:t>work</a:t>
            </a:r>
            <a:r>
              <a:rPr sz="2588" b="1" spc="-121" dirty="0">
                <a:solidFill>
                  <a:srgbClr val="FF0000"/>
                </a:solidFill>
                <a:latin typeface="Tahoma"/>
                <a:cs typeface="Tahoma"/>
              </a:rPr>
              <a:t> </a:t>
            </a:r>
            <a:r>
              <a:rPr sz="2588" b="1" spc="-17" dirty="0">
                <a:solidFill>
                  <a:srgbClr val="FF0000"/>
                </a:solidFill>
                <a:latin typeface="Tahoma"/>
                <a:cs typeface="Tahoma"/>
              </a:rPr>
              <a:t>can</a:t>
            </a:r>
            <a:r>
              <a:rPr sz="2588" b="1" spc="-121" dirty="0">
                <a:solidFill>
                  <a:srgbClr val="FF0000"/>
                </a:solidFill>
                <a:latin typeface="Tahoma"/>
                <a:cs typeface="Tahoma"/>
              </a:rPr>
              <a:t> </a:t>
            </a:r>
            <a:r>
              <a:rPr sz="2588" b="1" dirty="0">
                <a:solidFill>
                  <a:srgbClr val="FF0000"/>
                </a:solidFill>
                <a:latin typeface="Tahoma"/>
                <a:cs typeface="Tahoma"/>
              </a:rPr>
              <a:t>be</a:t>
            </a:r>
            <a:r>
              <a:rPr sz="2588" b="1" spc="-121" dirty="0">
                <a:solidFill>
                  <a:srgbClr val="FF0000"/>
                </a:solidFill>
                <a:latin typeface="Tahoma"/>
                <a:cs typeface="Tahoma"/>
              </a:rPr>
              <a:t> </a:t>
            </a:r>
            <a:r>
              <a:rPr sz="2588" b="1" spc="-17" dirty="0">
                <a:solidFill>
                  <a:srgbClr val="FF0000"/>
                </a:solidFill>
                <a:latin typeface="Tahoma"/>
                <a:cs typeface="Tahoma"/>
              </a:rPr>
              <a:t>done</a:t>
            </a:r>
            <a:r>
              <a:rPr sz="2588" b="1" spc="-121" dirty="0">
                <a:solidFill>
                  <a:srgbClr val="FF0000"/>
                </a:solidFill>
                <a:latin typeface="Tahoma"/>
                <a:cs typeface="Tahoma"/>
              </a:rPr>
              <a:t> </a:t>
            </a:r>
            <a:r>
              <a:rPr sz="2588" b="1" dirty="0">
                <a:solidFill>
                  <a:srgbClr val="FF0000"/>
                </a:solidFill>
                <a:latin typeface="Tahoma"/>
                <a:cs typeface="Tahoma"/>
              </a:rPr>
              <a:t>on</a:t>
            </a:r>
            <a:r>
              <a:rPr sz="2588" b="1" spc="-121" dirty="0">
                <a:solidFill>
                  <a:srgbClr val="FF0000"/>
                </a:solidFill>
                <a:latin typeface="Tahoma"/>
                <a:cs typeface="Tahoma"/>
              </a:rPr>
              <a:t> </a:t>
            </a:r>
            <a:r>
              <a:rPr sz="2588" b="1" dirty="0">
                <a:solidFill>
                  <a:srgbClr val="FF0000"/>
                </a:solidFill>
                <a:latin typeface="Tahoma"/>
                <a:cs typeface="Tahoma"/>
              </a:rPr>
              <a:t>the</a:t>
            </a:r>
            <a:r>
              <a:rPr sz="2588" b="1" spc="-121" dirty="0">
                <a:solidFill>
                  <a:srgbClr val="FF0000"/>
                </a:solidFill>
                <a:latin typeface="Tahoma"/>
                <a:cs typeface="Tahoma"/>
              </a:rPr>
              <a:t> </a:t>
            </a:r>
            <a:r>
              <a:rPr sz="2588" b="1" spc="-35" dirty="0">
                <a:solidFill>
                  <a:srgbClr val="FF0000"/>
                </a:solidFill>
                <a:latin typeface="Tahoma"/>
                <a:cs typeface="Tahoma"/>
              </a:rPr>
              <a:t>project,</a:t>
            </a:r>
            <a:r>
              <a:rPr sz="2588" b="1" spc="-112" dirty="0">
                <a:solidFill>
                  <a:srgbClr val="FF0000"/>
                </a:solidFill>
                <a:latin typeface="Tahoma"/>
                <a:cs typeface="Tahoma"/>
              </a:rPr>
              <a:t> </a:t>
            </a:r>
            <a:r>
              <a:rPr sz="2588" b="1" spc="-52" dirty="0">
                <a:solidFill>
                  <a:srgbClr val="FF0000"/>
                </a:solidFill>
                <a:latin typeface="Tahoma"/>
                <a:cs typeface="Tahoma"/>
              </a:rPr>
              <a:t>fundraising</a:t>
            </a:r>
            <a:r>
              <a:rPr sz="2588" b="1" spc="-112" dirty="0">
                <a:solidFill>
                  <a:srgbClr val="FF0000"/>
                </a:solidFill>
                <a:latin typeface="Tahoma"/>
                <a:cs typeface="Tahoma"/>
              </a:rPr>
              <a:t> </a:t>
            </a:r>
            <a:r>
              <a:rPr sz="2588" b="1" dirty="0">
                <a:solidFill>
                  <a:srgbClr val="FF0000"/>
                </a:solidFill>
                <a:latin typeface="Tahoma"/>
                <a:cs typeface="Tahoma"/>
              </a:rPr>
              <a:t>or</a:t>
            </a:r>
            <a:r>
              <a:rPr sz="2588" b="1" spc="-121" dirty="0">
                <a:solidFill>
                  <a:srgbClr val="FF0000"/>
                </a:solidFill>
                <a:latin typeface="Tahoma"/>
                <a:cs typeface="Tahoma"/>
              </a:rPr>
              <a:t> </a:t>
            </a:r>
            <a:r>
              <a:rPr sz="2588" b="1" spc="-52" dirty="0">
                <a:solidFill>
                  <a:srgbClr val="FF0000"/>
                </a:solidFill>
                <a:latin typeface="Tahoma"/>
                <a:cs typeface="Tahoma"/>
              </a:rPr>
              <a:t>donations</a:t>
            </a:r>
            <a:r>
              <a:rPr sz="2588" b="1" spc="-121" dirty="0">
                <a:solidFill>
                  <a:srgbClr val="FF0000"/>
                </a:solidFill>
                <a:latin typeface="Tahoma"/>
                <a:cs typeface="Tahoma"/>
              </a:rPr>
              <a:t> </a:t>
            </a:r>
            <a:r>
              <a:rPr sz="2588" b="1" spc="-35" dirty="0">
                <a:solidFill>
                  <a:srgbClr val="FF0000"/>
                </a:solidFill>
                <a:latin typeface="Tahoma"/>
                <a:cs typeface="Tahoma"/>
              </a:rPr>
              <a:t>until</a:t>
            </a:r>
            <a:r>
              <a:rPr sz="2588" b="1" spc="-112" dirty="0">
                <a:solidFill>
                  <a:srgbClr val="FF0000"/>
                </a:solidFill>
                <a:latin typeface="Tahoma"/>
                <a:cs typeface="Tahoma"/>
              </a:rPr>
              <a:t> </a:t>
            </a:r>
            <a:r>
              <a:rPr sz="2588" b="1" spc="-43" dirty="0">
                <a:solidFill>
                  <a:srgbClr val="FF0000"/>
                </a:solidFill>
                <a:latin typeface="Tahoma"/>
                <a:cs typeface="Tahoma"/>
              </a:rPr>
              <a:t>the </a:t>
            </a:r>
            <a:r>
              <a:rPr sz="2588" b="1" spc="-35" dirty="0">
                <a:solidFill>
                  <a:srgbClr val="FF0000"/>
                </a:solidFill>
                <a:latin typeface="Tahoma"/>
                <a:cs typeface="Tahoma"/>
              </a:rPr>
              <a:t>project</a:t>
            </a:r>
            <a:r>
              <a:rPr sz="2588" b="1" spc="-104" dirty="0">
                <a:solidFill>
                  <a:srgbClr val="FF0000"/>
                </a:solidFill>
                <a:latin typeface="Tahoma"/>
                <a:cs typeface="Tahoma"/>
              </a:rPr>
              <a:t> </a:t>
            </a:r>
            <a:r>
              <a:rPr sz="2588" b="1" dirty="0">
                <a:solidFill>
                  <a:srgbClr val="FF0000"/>
                </a:solidFill>
                <a:latin typeface="Tahoma"/>
                <a:cs typeface="Tahoma"/>
              </a:rPr>
              <a:t>is</a:t>
            </a:r>
            <a:r>
              <a:rPr sz="2588" b="1" spc="-121" dirty="0">
                <a:solidFill>
                  <a:srgbClr val="FF0000"/>
                </a:solidFill>
                <a:latin typeface="Tahoma"/>
                <a:cs typeface="Tahoma"/>
              </a:rPr>
              <a:t> </a:t>
            </a:r>
            <a:r>
              <a:rPr sz="2588" b="1" spc="-17" dirty="0">
                <a:solidFill>
                  <a:srgbClr val="FF0000"/>
                </a:solidFill>
                <a:latin typeface="Tahoma"/>
                <a:cs typeface="Tahoma"/>
              </a:rPr>
              <a:t>approved!!!</a:t>
            </a:r>
            <a:endParaRPr sz="2588" dirty="0">
              <a:latin typeface="Tahoma"/>
              <a:cs typeface="Tahoma"/>
            </a:endParaRPr>
          </a:p>
          <a:p>
            <a:pPr marL="1391529">
              <a:spcBef>
                <a:spcPts val="2002"/>
              </a:spcBef>
            </a:pPr>
            <a:r>
              <a:rPr sz="2761" b="1" dirty="0">
                <a:solidFill>
                  <a:srgbClr val="0000FF"/>
                </a:solidFill>
                <a:latin typeface="Tahoma"/>
                <a:cs typeface="Tahoma"/>
              </a:rPr>
              <a:t>Be</a:t>
            </a:r>
            <a:r>
              <a:rPr sz="2761" b="1" spc="60" dirty="0">
                <a:solidFill>
                  <a:srgbClr val="0000FF"/>
                </a:solidFill>
                <a:latin typeface="Tahoma"/>
                <a:cs typeface="Tahoma"/>
              </a:rPr>
              <a:t> </a:t>
            </a:r>
            <a:r>
              <a:rPr sz="2761" b="1" dirty="0">
                <a:solidFill>
                  <a:srgbClr val="0000FF"/>
                </a:solidFill>
                <a:latin typeface="Tahoma"/>
                <a:cs typeface="Tahoma"/>
              </a:rPr>
              <a:t>Prepared</a:t>
            </a:r>
            <a:r>
              <a:rPr sz="2761" b="1" spc="78" dirty="0">
                <a:solidFill>
                  <a:srgbClr val="0000FF"/>
                </a:solidFill>
                <a:latin typeface="Tahoma"/>
                <a:cs typeface="Tahoma"/>
              </a:rPr>
              <a:t> </a:t>
            </a:r>
            <a:r>
              <a:rPr sz="2761" b="1" dirty="0">
                <a:solidFill>
                  <a:srgbClr val="0000FF"/>
                </a:solidFill>
                <a:latin typeface="Tahoma"/>
                <a:cs typeface="Tahoma"/>
              </a:rPr>
              <a:t>and</a:t>
            </a:r>
            <a:r>
              <a:rPr sz="2761" b="1" spc="69" dirty="0">
                <a:solidFill>
                  <a:srgbClr val="0000FF"/>
                </a:solidFill>
                <a:latin typeface="Tahoma"/>
                <a:cs typeface="Tahoma"/>
              </a:rPr>
              <a:t> </a:t>
            </a:r>
            <a:r>
              <a:rPr sz="2761" b="1" dirty="0">
                <a:solidFill>
                  <a:srgbClr val="0000FF"/>
                </a:solidFill>
                <a:latin typeface="Tahoma"/>
                <a:cs typeface="Tahoma"/>
              </a:rPr>
              <a:t>Time</a:t>
            </a:r>
            <a:r>
              <a:rPr sz="2761" b="1" spc="69" dirty="0">
                <a:solidFill>
                  <a:srgbClr val="0000FF"/>
                </a:solidFill>
                <a:latin typeface="Tahoma"/>
                <a:cs typeface="Tahoma"/>
              </a:rPr>
              <a:t> </a:t>
            </a:r>
            <a:r>
              <a:rPr sz="2761" b="1" dirty="0">
                <a:solidFill>
                  <a:srgbClr val="0000FF"/>
                </a:solidFill>
                <a:latin typeface="Tahoma"/>
                <a:cs typeface="Tahoma"/>
              </a:rPr>
              <a:t>Management</a:t>
            </a:r>
            <a:r>
              <a:rPr sz="2761" b="1" spc="43" dirty="0">
                <a:solidFill>
                  <a:srgbClr val="0000FF"/>
                </a:solidFill>
                <a:latin typeface="Tahoma"/>
                <a:cs typeface="Tahoma"/>
              </a:rPr>
              <a:t> </a:t>
            </a:r>
            <a:r>
              <a:rPr sz="2761" b="1" dirty="0">
                <a:solidFill>
                  <a:srgbClr val="0000FF"/>
                </a:solidFill>
                <a:latin typeface="Tahoma"/>
                <a:cs typeface="Tahoma"/>
              </a:rPr>
              <a:t>are</a:t>
            </a:r>
            <a:r>
              <a:rPr sz="2761" b="1" spc="60" dirty="0">
                <a:solidFill>
                  <a:srgbClr val="0000FF"/>
                </a:solidFill>
                <a:latin typeface="Tahoma"/>
                <a:cs typeface="Tahoma"/>
              </a:rPr>
              <a:t> </a:t>
            </a:r>
            <a:r>
              <a:rPr sz="2761" b="1" spc="-17" dirty="0">
                <a:solidFill>
                  <a:srgbClr val="0000FF"/>
                </a:solidFill>
                <a:latin typeface="Tahoma"/>
                <a:cs typeface="Tahoma"/>
              </a:rPr>
              <a:t>critical</a:t>
            </a:r>
            <a:endParaRPr sz="2761" dirty="0">
              <a:latin typeface="Tahoma"/>
              <a:cs typeface="Tahoma"/>
            </a:endParaRPr>
          </a:p>
        </p:txBody>
      </p:sp>
      <p:sp>
        <p:nvSpPr>
          <p:cNvPr id="26" name="Slide Number Placeholder 25">
            <a:extLst>
              <a:ext uri="{FF2B5EF4-FFF2-40B4-BE49-F238E27FC236}">
                <a16:creationId xmlns:a16="http://schemas.microsoft.com/office/drawing/2014/main" id="{D0DD310D-17B4-C215-354D-2DAA3F6AA0AB}"/>
              </a:ext>
            </a:extLst>
          </p:cNvPr>
          <p:cNvSpPr>
            <a:spLocks noGrp="1"/>
          </p:cNvSpPr>
          <p:nvPr>
            <p:ph type="sldNum" sz="quarter" idx="7"/>
          </p:nvPr>
        </p:nvSpPr>
        <p:spPr/>
        <p:txBody>
          <a:bodyPr/>
          <a:lstStyle/>
          <a:p>
            <a:fld id="{B6F15528-21DE-4FAA-801E-634DDDAF4B2B}"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268507" y="230094"/>
            <a:ext cx="8162863" cy="1441923"/>
            <a:chOff x="1314703" y="2247900"/>
            <a:chExt cx="4730750" cy="835660"/>
          </a:xfrm>
        </p:grpSpPr>
        <p:pic>
          <p:nvPicPr>
            <p:cNvPr id="4" name="object 4"/>
            <p:cNvPicPr/>
            <p:nvPr/>
          </p:nvPicPr>
          <p:blipFill>
            <a:blip r:embed="rId2" cstate="print"/>
            <a:stretch>
              <a:fillRect/>
            </a:stretch>
          </p:blipFill>
          <p:spPr>
            <a:xfrm>
              <a:off x="1555495" y="2732531"/>
              <a:ext cx="4212336" cy="85344"/>
            </a:xfrm>
            <a:prstGeom prst="rect">
              <a:avLst/>
            </a:prstGeom>
          </p:spPr>
        </p:pic>
        <p:pic>
          <p:nvPicPr>
            <p:cNvPr id="5" name="object 5"/>
            <p:cNvPicPr/>
            <p:nvPr/>
          </p:nvPicPr>
          <p:blipFill>
            <a:blip r:embed="rId3" cstate="print"/>
            <a:stretch>
              <a:fillRect/>
            </a:stretch>
          </p:blipFill>
          <p:spPr>
            <a:xfrm>
              <a:off x="1314703" y="2247900"/>
              <a:ext cx="1755648" cy="835151"/>
            </a:xfrm>
            <a:prstGeom prst="rect">
              <a:avLst/>
            </a:prstGeom>
          </p:spPr>
        </p:pic>
        <p:pic>
          <p:nvPicPr>
            <p:cNvPr id="6" name="object 6"/>
            <p:cNvPicPr/>
            <p:nvPr/>
          </p:nvPicPr>
          <p:blipFill>
            <a:blip r:embed="rId4" cstate="print"/>
            <a:stretch>
              <a:fillRect/>
            </a:stretch>
          </p:blipFill>
          <p:spPr>
            <a:xfrm>
              <a:off x="2527807" y="2247900"/>
              <a:ext cx="771144" cy="835151"/>
            </a:xfrm>
            <a:prstGeom prst="rect">
              <a:avLst/>
            </a:prstGeom>
          </p:spPr>
        </p:pic>
        <p:pic>
          <p:nvPicPr>
            <p:cNvPr id="7" name="object 7"/>
            <p:cNvPicPr/>
            <p:nvPr/>
          </p:nvPicPr>
          <p:blipFill>
            <a:blip r:embed="rId5" cstate="print"/>
            <a:stretch>
              <a:fillRect/>
            </a:stretch>
          </p:blipFill>
          <p:spPr>
            <a:xfrm>
              <a:off x="2872231" y="2247900"/>
              <a:ext cx="3172968" cy="835151"/>
            </a:xfrm>
            <a:prstGeom prst="rect">
              <a:avLst/>
            </a:prstGeom>
          </p:spPr>
        </p:pic>
      </p:grpSp>
      <p:sp>
        <p:nvSpPr>
          <p:cNvPr id="8" name="object 8"/>
          <p:cNvSpPr txBox="1">
            <a:spLocks noGrp="1"/>
          </p:cNvSpPr>
          <p:nvPr>
            <p:ph type="title"/>
          </p:nvPr>
        </p:nvSpPr>
        <p:spPr>
          <a:xfrm>
            <a:off x="2688875" y="295835"/>
            <a:ext cx="7264400" cy="871912"/>
          </a:xfrm>
          <a:prstGeom prst="rect">
            <a:avLst/>
          </a:prstGeom>
        </p:spPr>
        <p:txBody>
          <a:bodyPr vert="horz" wrap="square" lIns="0" tIns="21914" rIns="0" bIns="0" rtlCol="0">
            <a:spAutoFit/>
          </a:bodyPr>
          <a:lstStyle/>
          <a:p>
            <a:pPr marL="21914">
              <a:spcBef>
                <a:spcPts val="173"/>
              </a:spcBef>
            </a:pPr>
            <a:r>
              <a:rPr sz="5522" dirty="0"/>
              <a:t>ESSP</a:t>
            </a:r>
            <a:r>
              <a:rPr sz="5522" spc="121" dirty="0"/>
              <a:t> </a:t>
            </a:r>
            <a:r>
              <a:rPr sz="5522" dirty="0"/>
              <a:t>–</a:t>
            </a:r>
            <a:r>
              <a:rPr sz="5522" spc="129" dirty="0"/>
              <a:t> </a:t>
            </a:r>
            <a:r>
              <a:rPr sz="5522" dirty="0"/>
              <a:t>Contact</a:t>
            </a:r>
            <a:r>
              <a:rPr sz="5522" spc="112" dirty="0"/>
              <a:t> </a:t>
            </a:r>
            <a:r>
              <a:rPr sz="5522" spc="-35" dirty="0"/>
              <a:t>Page</a:t>
            </a:r>
            <a:endParaRPr sz="5522"/>
          </a:p>
        </p:txBody>
      </p:sp>
      <p:pic>
        <p:nvPicPr>
          <p:cNvPr id="9" name="object 9"/>
          <p:cNvPicPr/>
          <p:nvPr/>
        </p:nvPicPr>
        <p:blipFill>
          <a:blip r:embed="rId6" cstate="print"/>
          <a:stretch>
            <a:fillRect/>
          </a:stretch>
        </p:blipFill>
        <p:spPr>
          <a:xfrm>
            <a:off x="520085" y="3018248"/>
            <a:ext cx="131482" cy="175310"/>
          </a:xfrm>
          <a:prstGeom prst="rect">
            <a:avLst/>
          </a:prstGeom>
        </p:spPr>
      </p:pic>
      <p:pic>
        <p:nvPicPr>
          <p:cNvPr id="10" name="object 10"/>
          <p:cNvPicPr/>
          <p:nvPr/>
        </p:nvPicPr>
        <p:blipFill>
          <a:blip r:embed="rId6" cstate="print"/>
          <a:stretch>
            <a:fillRect/>
          </a:stretch>
        </p:blipFill>
        <p:spPr>
          <a:xfrm>
            <a:off x="1024101" y="3566091"/>
            <a:ext cx="131482" cy="153396"/>
          </a:xfrm>
          <a:prstGeom prst="rect">
            <a:avLst/>
          </a:prstGeom>
        </p:spPr>
      </p:pic>
      <p:pic>
        <p:nvPicPr>
          <p:cNvPr id="11" name="object 11"/>
          <p:cNvPicPr/>
          <p:nvPr/>
        </p:nvPicPr>
        <p:blipFill>
          <a:blip r:embed="rId6" cstate="print"/>
          <a:stretch>
            <a:fillRect/>
          </a:stretch>
        </p:blipFill>
        <p:spPr>
          <a:xfrm>
            <a:off x="1024101" y="4859001"/>
            <a:ext cx="131482" cy="153396"/>
          </a:xfrm>
          <a:prstGeom prst="rect">
            <a:avLst/>
          </a:prstGeom>
        </p:spPr>
      </p:pic>
      <p:pic>
        <p:nvPicPr>
          <p:cNvPr id="12" name="object 12"/>
          <p:cNvPicPr/>
          <p:nvPr/>
        </p:nvPicPr>
        <p:blipFill>
          <a:blip r:embed="rId6" cstate="print"/>
          <a:stretch>
            <a:fillRect/>
          </a:stretch>
        </p:blipFill>
        <p:spPr>
          <a:xfrm>
            <a:off x="1024101" y="5757464"/>
            <a:ext cx="131482" cy="153396"/>
          </a:xfrm>
          <a:prstGeom prst="rect">
            <a:avLst/>
          </a:prstGeom>
        </p:spPr>
      </p:pic>
      <p:pic>
        <p:nvPicPr>
          <p:cNvPr id="13" name="object 13"/>
          <p:cNvPicPr/>
          <p:nvPr/>
        </p:nvPicPr>
        <p:blipFill>
          <a:blip r:embed="rId6" cstate="print"/>
          <a:stretch>
            <a:fillRect/>
          </a:stretch>
        </p:blipFill>
        <p:spPr>
          <a:xfrm>
            <a:off x="1024101" y="7050374"/>
            <a:ext cx="131482" cy="153396"/>
          </a:xfrm>
          <a:prstGeom prst="rect">
            <a:avLst/>
          </a:prstGeom>
        </p:spPr>
      </p:pic>
      <p:sp>
        <p:nvSpPr>
          <p:cNvPr id="14" name="object 14"/>
          <p:cNvSpPr txBox="1"/>
          <p:nvPr/>
        </p:nvSpPr>
        <p:spPr>
          <a:xfrm>
            <a:off x="760345" y="1530016"/>
            <a:ext cx="5159587" cy="7325346"/>
          </a:xfrm>
          <a:prstGeom prst="rect">
            <a:avLst/>
          </a:prstGeom>
        </p:spPr>
        <p:txBody>
          <a:bodyPr vert="horz" wrap="square" lIns="0" tIns="21914" rIns="0" bIns="0" rtlCol="0">
            <a:spAutoFit/>
          </a:bodyPr>
          <a:lstStyle/>
          <a:p>
            <a:pPr marL="2260414">
              <a:spcBef>
                <a:spcPts val="173"/>
              </a:spcBef>
            </a:pPr>
            <a:r>
              <a:rPr sz="2761" b="1" dirty="0">
                <a:solidFill>
                  <a:srgbClr val="0000FF"/>
                </a:solidFill>
                <a:latin typeface="Tahoma"/>
                <a:cs typeface="Tahoma"/>
              </a:rPr>
              <a:t>Proposal</a:t>
            </a:r>
            <a:r>
              <a:rPr sz="2761" b="1" spc="52" dirty="0">
                <a:solidFill>
                  <a:srgbClr val="0000FF"/>
                </a:solidFill>
                <a:latin typeface="Tahoma"/>
                <a:cs typeface="Tahoma"/>
              </a:rPr>
              <a:t> </a:t>
            </a:r>
            <a:r>
              <a:rPr sz="2761" b="1" dirty="0">
                <a:solidFill>
                  <a:srgbClr val="0000FF"/>
                </a:solidFill>
                <a:latin typeface="Tahoma"/>
                <a:cs typeface="Tahoma"/>
              </a:rPr>
              <a:t>page</a:t>
            </a:r>
            <a:r>
              <a:rPr sz="2761" b="1" spc="69" dirty="0">
                <a:solidFill>
                  <a:srgbClr val="0000FF"/>
                </a:solidFill>
                <a:latin typeface="Tahoma"/>
                <a:cs typeface="Tahoma"/>
              </a:rPr>
              <a:t> </a:t>
            </a:r>
            <a:r>
              <a:rPr sz="2761" b="1" spc="-86" dirty="0">
                <a:solidFill>
                  <a:srgbClr val="0000FF"/>
                </a:solidFill>
                <a:latin typeface="Tahoma"/>
                <a:cs typeface="Tahoma"/>
              </a:rPr>
              <a:t>B</a:t>
            </a:r>
            <a:endParaRPr sz="2761">
              <a:latin typeface="Tahoma"/>
              <a:cs typeface="Tahoma"/>
            </a:endParaRPr>
          </a:p>
          <a:p>
            <a:pPr>
              <a:lnSpc>
                <a:spcPct val="100000"/>
              </a:lnSpc>
            </a:pPr>
            <a:endParaRPr sz="2761">
              <a:latin typeface="Tahoma"/>
              <a:cs typeface="Tahoma"/>
            </a:endParaRPr>
          </a:p>
          <a:p>
            <a:pPr>
              <a:spcBef>
                <a:spcPts val="207"/>
              </a:spcBef>
            </a:pPr>
            <a:endParaRPr sz="2761">
              <a:latin typeface="Tahoma"/>
              <a:cs typeface="Tahoma"/>
            </a:endParaRPr>
          </a:p>
          <a:p>
            <a:pPr marL="21914"/>
            <a:r>
              <a:rPr sz="2761" b="1" dirty="0">
                <a:latin typeface="Tahoma"/>
                <a:cs typeface="Tahoma"/>
              </a:rPr>
              <a:t>Contact</a:t>
            </a:r>
            <a:r>
              <a:rPr sz="2761" b="1" spc="60" dirty="0">
                <a:latin typeface="Tahoma"/>
                <a:cs typeface="Tahoma"/>
              </a:rPr>
              <a:t> </a:t>
            </a:r>
            <a:r>
              <a:rPr sz="2761" b="1" spc="-17" dirty="0">
                <a:latin typeface="Tahoma"/>
                <a:cs typeface="Tahoma"/>
              </a:rPr>
              <a:t>Information</a:t>
            </a:r>
            <a:endParaRPr sz="2761">
              <a:latin typeface="Tahoma"/>
              <a:cs typeface="Tahoma"/>
            </a:endParaRPr>
          </a:p>
          <a:p>
            <a:pPr marL="523741" marR="276115">
              <a:lnSpc>
                <a:spcPct val="97300"/>
              </a:lnSpc>
              <a:spcBef>
                <a:spcPts val="1087"/>
              </a:spcBef>
            </a:pPr>
            <a:r>
              <a:rPr sz="2588" b="1" spc="-17" dirty="0">
                <a:latin typeface="Tahoma"/>
                <a:cs typeface="Tahoma"/>
              </a:rPr>
              <a:t>This</a:t>
            </a:r>
            <a:r>
              <a:rPr sz="2588" b="1" spc="-129" dirty="0">
                <a:latin typeface="Tahoma"/>
                <a:cs typeface="Tahoma"/>
              </a:rPr>
              <a:t> </a:t>
            </a:r>
            <a:r>
              <a:rPr sz="2588" b="1" spc="-35" dirty="0">
                <a:latin typeface="Tahoma"/>
                <a:cs typeface="Tahoma"/>
              </a:rPr>
              <a:t>needs</a:t>
            </a:r>
            <a:r>
              <a:rPr sz="2588" b="1" spc="-121" dirty="0">
                <a:latin typeface="Tahoma"/>
                <a:cs typeface="Tahoma"/>
              </a:rPr>
              <a:t> </a:t>
            </a:r>
            <a:r>
              <a:rPr sz="2588" b="1" dirty="0">
                <a:latin typeface="Tahoma"/>
                <a:cs typeface="Tahoma"/>
              </a:rPr>
              <a:t>to</a:t>
            </a:r>
            <a:r>
              <a:rPr sz="2588" b="1" spc="-121" dirty="0">
                <a:latin typeface="Tahoma"/>
                <a:cs typeface="Tahoma"/>
              </a:rPr>
              <a:t> </a:t>
            </a:r>
            <a:r>
              <a:rPr sz="2588" b="1" spc="-43" dirty="0">
                <a:latin typeface="Tahoma"/>
                <a:cs typeface="Tahoma"/>
              </a:rPr>
              <a:t>be completely</a:t>
            </a:r>
            <a:r>
              <a:rPr sz="2588" b="1" spc="-121" dirty="0">
                <a:latin typeface="Tahoma"/>
                <a:cs typeface="Tahoma"/>
              </a:rPr>
              <a:t> </a:t>
            </a:r>
            <a:r>
              <a:rPr sz="2588" b="1" spc="-17" dirty="0">
                <a:latin typeface="Tahoma"/>
                <a:cs typeface="Tahoma"/>
              </a:rPr>
              <a:t>filled</a:t>
            </a:r>
            <a:r>
              <a:rPr sz="2588" b="1" spc="-112" dirty="0">
                <a:latin typeface="Tahoma"/>
                <a:cs typeface="Tahoma"/>
              </a:rPr>
              <a:t> </a:t>
            </a:r>
            <a:r>
              <a:rPr sz="2588" b="1" dirty="0">
                <a:latin typeface="Tahoma"/>
                <a:cs typeface="Tahoma"/>
              </a:rPr>
              <a:t>out</a:t>
            </a:r>
            <a:r>
              <a:rPr sz="2588" b="1" spc="-104" dirty="0">
                <a:latin typeface="Tahoma"/>
                <a:cs typeface="Tahoma"/>
              </a:rPr>
              <a:t> </a:t>
            </a:r>
            <a:r>
              <a:rPr sz="2588" b="1" dirty="0">
                <a:latin typeface="Tahoma"/>
                <a:cs typeface="Tahoma"/>
              </a:rPr>
              <a:t>–</a:t>
            </a:r>
            <a:r>
              <a:rPr sz="2588" b="1" spc="-112" dirty="0">
                <a:latin typeface="Tahoma"/>
                <a:cs typeface="Tahoma"/>
              </a:rPr>
              <a:t> </a:t>
            </a:r>
            <a:r>
              <a:rPr sz="2588" b="1" spc="-35" dirty="0">
                <a:latin typeface="Tahoma"/>
                <a:cs typeface="Tahoma"/>
              </a:rPr>
              <a:t>Just </a:t>
            </a:r>
            <a:r>
              <a:rPr sz="2588" b="1" dirty="0">
                <a:latin typeface="Tahoma"/>
                <a:cs typeface="Tahoma"/>
              </a:rPr>
              <a:t>like</a:t>
            </a:r>
            <a:r>
              <a:rPr sz="2588" b="1" spc="-147" dirty="0">
                <a:latin typeface="Tahoma"/>
                <a:cs typeface="Tahoma"/>
              </a:rPr>
              <a:t> </a:t>
            </a:r>
            <a:r>
              <a:rPr sz="2588" b="1" dirty="0">
                <a:latin typeface="Tahoma"/>
                <a:cs typeface="Tahoma"/>
              </a:rPr>
              <a:t>a</a:t>
            </a:r>
            <a:r>
              <a:rPr sz="2588" b="1" spc="-155" dirty="0">
                <a:latin typeface="Tahoma"/>
                <a:cs typeface="Tahoma"/>
              </a:rPr>
              <a:t> </a:t>
            </a:r>
            <a:r>
              <a:rPr sz="2588" b="1" dirty="0">
                <a:latin typeface="Tahoma"/>
                <a:cs typeface="Tahoma"/>
              </a:rPr>
              <a:t>job</a:t>
            </a:r>
            <a:r>
              <a:rPr sz="2588" b="1" spc="-147" dirty="0">
                <a:latin typeface="Tahoma"/>
                <a:cs typeface="Tahoma"/>
              </a:rPr>
              <a:t> </a:t>
            </a:r>
            <a:r>
              <a:rPr sz="2588" b="1" spc="-17" dirty="0">
                <a:latin typeface="Tahoma"/>
                <a:cs typeface="Tahoma"/>
              </a:rPr>
              <a:t>application</a:t>
            </a:r>
            <a:endParaRPr sz="2588">
              <a:latin typeface="Tahoma"/>
              <a:cs typeface="Tahoma"/>
            </a:endParaRPr>
          </a:p>
          <a:p>
            <a:pPr marL="523741" marR="749454">
              <a:lnSpc>
                <a:spcPts val="2933"/>
              </a:lnSpc>
              <a:spcBef>
                <a:spcPts val="1277"/>
              </a:spcBef>
            </a:pPr>
            <a:r>
              <a:rPr sz="2588" b="1" dirty="0">
                <a:latin typeface="Tahoma"/>
                <a:cs typeface="Tahoma"/>
              </a:rPr>
              <a:t>If</a:t>
            </a:r>
            <a:r>
              <a:rPr sz="2588" b="1" spc="-112" dirty="0">
                <a:latin typeface="Tahoma"/>
                <a:cs typeface="Tahoma"/>
              </a:rPr>
              <a:t> </a:t>
            </a:r>
            <a:r>
              <a:rPr sz="2588" b="1" dirty="0">
                <a:latin typeface="Tahoma"/>
                <a:cs typeface="Tahoma"/>
              </a:rPr>
              <a:t>not</a:t>
            </a:r>
            <a:r>
              <a:rPr sz="2588" b="1" spc="-104" dirty="0">
                <a:latin typeface="Tahoma"/>
                <a:cs typeface="Tahoma"/>
              </a:rPr>
              <a:t> </a:t>
            </a:r>
            <a:r>
              <a:rPr sz="2588" b="1" spc="-43" dirty="0">
                <a:latin typeface="Tahoma"/>
                <a:cs typeface="Tahoma"/>
              </a:rPr>
              <a:t>applicable</a:t>
            </a:r>
            <a:r>
              <a:rPr sz="2588" b="1" spc="-104" dirty="0">
                <a:latin typeface="Tahoma"/>
                <a:cs typeface="Tahoma"/>
              </a:rPr>
              <a:t> </a:t>
            </a:r>
            <a:r>
              <a:rPr sz="2588" b="1" dirty="0">
                <a:latin typeface="Tahoma"/>
                <a:cs typeface="Tahoma"/>
              </a:rPr>
              <a:t>–</a:t>
            </a:r>
            <a:r>
              <a:rPr sz="2588" b="1" spc="-121" dirty="0">
                <a:latin typeface="Tahoma"/>
                <a:cs typeface="Tahoma"/>
              </a:rPr>
              <a:t> </a:t>
            </a:r>
            <a:r>
              <a:rPr sz="2588" b="1" spc="-35" dirty="0">
                <a:latin typeface="Tahoma"/>
                <a:cs typeface="Tahoma"/>
              </a:rPr>
              <a:t>write </a:t>
            </a:r>
            <a:r>
              <a:rPr sz="2588" b="1" spc="-43" dirty="0">
                <a:latin typeface="Tahoma"/>
                <a:cs typeface="Tahoma"/>
              </a:rPr>
              <a:t>N/A</a:t>
            </a:r>
            <a:endParaRPr sz="2588">
              <a:latin typeface="Tahoma"/>
              <a:cs typeface="Tahoma"/>
            </a:endParaRPr>
          </a:p>
          <a:p>
            <a:pPr marL="523741" marR="970784" algn="just">
              <a:lnSpc>
                <a:spcPct val="93500"/>
              </a:lnSpc>
              <a:spcBef>
                <a:spcPts val="1096"/>
              </a:spcBef>
            </a:pPr>
            <a:r>
              <a:rPr sz="2675" b="1" i="1" u="sng" spc="-78" dirty="0">
                <a:uFill>
                  <a:solidFill>
                    <a:srgbClr val="000000"/>
                  </a:solidFill>
                </a:uFill>
                <a:latin typeface="Tahoma"/>
                <a:cs typeface="Tahoma"/>
              </a:rPr>
              <a:t>District</a:t>
            </a:r>
            <a:r>
              <a:rPr sz="2675" b="1" i="1" u="sng" spc="-104" dirty="0">
                <a:uFill>
                  <a:solidFill>
                    <a:srgbClr val="000000"/>
                  </a:solidFill>
                </a:uFill>
                <a:latin typeface="Tahoma"/>
                <a:cs typeface="Tahoma"/>
              </a:rPr>
              <a:t> </a:t>
            </a:r>
            <a:r>
              <a:rPr sz="2675" b="1" i="1" u="sng" spc="-69" dirty="0">
                <a:uFill>
                  <a:solidFill>
                    <a:srgbClr val="000000"/>
                  </a:solidFill>
                </a:uFill>
                <a:latin typeface="Tahoma"/>
                <a:cs typeface="Tahoma"/>
              </a:rPr>
              <a:t>will</a:t>
            </a:r>
            <a:r>
              <a:rPr sz="2675" b="1" i="1" u="sng" spc="-95" dirty="0">
                <a:uFill>
                  <a:solidFill>
                    <a:srgbClr val="000000"/>
                  </a:solidFill>
                </a:uFill>
                <a:latin typeface="Tahoma"/>
                <a:cs typeface="Tahoma"/>
              </a:rPr>
              <a:t> </a:t>
            </a:r>
            <a:r>
              <a:rPr sz="2675" b="1" i="1" u="sng" spc="-78" dirty="0">
                <a:uFill>
                  <a:solidFill>
                    <a:srgbClr val="000000"/>
                  </a:solidFill>
                </a:uFill>
                <a:latin typeface="Tahoma"/>
                <a:cs typeface="Tahoma"/>
              </a:rPr>
              <a:t>not</a:t>
            </a:r>
            <a:r>
              <a:rPr sz="2675" b="1" i="1" u="sng" spc="-95" dirty="0">
                <a:uFill>
                  <a:solidFill>
                    <a:srgbClr val="000000"/>
                  </a:solidFill>
                </a:uFill>
                <a:latin typeface="Tahoma"/>
                <a:cs typeface="Tahoma"/>
              </a:rPr>
              <a:t> </a:t>
            </a:r>
            <a:r>
              <a:rPr sz="2675" b="1" i="1" u="sng" spc="-78" dirty="0">
                <a:uFill>
                  <a:solidFill>
                    <a:srgbClr val="000000"/>
                  </a:solidFill>
                </a:uFill>
                <a:latin typeface="Tahoma"/>
                <a:cs typeface="Tahoma"/>
              </a:rPr>
              <a:t>review</a:t>
            </a:r>
            <a:r>
              <a:rPr sz="2675" b="1" i="1" spc="-78" dirty="0">
                <a:latin typeface="Tahoma"/>
                <a:cs typeface="Tahoma"/>
              </a:rPr>
              <a:t> </a:t>
            </a:r>
            <a:r>
              <a:rPr sz="2675" b="1" i="1" u="sng" spc="-95" dirty="0">
                <a:uFill>
                  <a:solidFill>
                    <a:srgbClr val="000000"/>
                  </a:solidFill>
                </a:uFill>
                <a:latin typeface="Tahoma"/>
                <a:cs typeface="Tahoma"/>
              </a:rPr>
              <a:t>proposal</a:t>
            </a:r>
            <a:r>
              <a:rPr sz="2675" b="1" i="1" u="sng" spc="-104" dirty="0">
                <a:uFill>
                  <a:solidFill>
                    <a:srgbClr val="000000"/>
                  </a:solidFill>
                </a:uFill>
                <a:latin typeface="Tahoma"/>
                <a:cs typeface="Tahoma"/>
              </a:rPr>
              <a:t> </a:t>
            </a:r>
            <a:r>
              <a:rPr sz="2675" b="1" i="1" u="sng" dirty="0">
                <a:uFill>
                  <a:solidFill>
                    <a:srgbClr val="000000"/>
                  </a:solidFill>
                </a:uFill>
                <a:latin typeface="Tahoma"/>
                <a:cs typeface="Tahoma"/>
              </a:rPr>
              <a:t>if</a:t>
            </a:r>
            <a:r>
              <a:rPr sz="2675" b="1" i="1" u="sng" spc="-95" dirty="0">
                <a:uFill>
                  <a:solidFill>
                    <a:srgbClr val="000000"/>
                  </a:solidFill>
                </a:uFill>
                <a:latin typeface="Tahoma"/>
                <a:cs typeface="Tahoma"/>
              </a:rPr>
              <a:t> </a:t>
            </a:r>
            <a:r>
              <a:rPr sz="2675" b="1" i="1" u="sng" spc="-78" dirty="0">
                <a:uFill>
                  <a:solidFill>
                    <a:srgbClr val="000000"/>
                  </a:solidFill>
                </a:uFill>
                <a:latin typeface="Tahoma"/>
                <a:cs typeface="Tahoma"/>
              </a:rPr>
              <a:t>this</a:t>
            </a:r>
            <a:r>
              <a:rPr sz="2675" b="1" i="1" u="sng" spc="-95" dirty="0">
                <a:uFill>
                  <a:solidFill>
                    <a:srgbClr val="000000"/>
                  </a:solidFill>
                </a:uFill>
                <a:latin typeface="Tahoma"/>
                <a:cs typeface="Tahoma"/>
              </a:rPr>
              <a:t> </a:t>
            </a:r>
            <a:r>
              <a:rPr sz="2675" b="1" i="1" u="sng" spc="-104" dirty="0">
                <a:uFill>
                  <a:solidFill>
                    <a:srgbClr val="000000"/>
                  </a:solidFill>
                </a:uFill>
                <a:latin typeface="Tahoma"/>
                <a:cs typeface="Tahoma"/>
              </a:rPr>
              <a:t>page</a:t>
            </a:r>
            <a:r>
              <a:rPr sz="2675" b="1" i="1" u="sng" spc="-95" dirty="0">
                <a:uFill>
                  <a:solidFill>
                    <a:srgbClr val="000000"/>
                  </a:solidFill>
                </a:uFill>
                <a:latin typeface="Tahoma"/>
                <a:cs typeface="Tahoma"/>
              </a:rPr>
              <a:t> </a:t>
            </a:r>
            <a:r>
              <a:rPr sz="2675" b="1" i="1" u="sng" spc="-43" dirty="0">
                <a:uFill>
                  <a:solidFill>
                    <a:srgbClr val="000000"/>
                  </a:solidFill>
                </a:uFill>
                <a:latin typeface="Tahoma"/>
                <a:cs typeface="Tahoma"/>
              </a:rPr>
              <a:t>is</a:t>
            </a:r>
            <a:r>
              <a:rPr sz="2675" b="1" i="1" spc="-43" dirty="0">
                <a:latin typeface="Tahoma"/>
                <a:cs typeface="Tahoma"/>
              </a:rPr>
              <a:t> </a:t>
            </a:r>
            <a:r>
              <a:rPr sz="2675" b="1" i="1" u="sng" spc="-17" dirty="0">
                <a:uFill>
                  <a:solidFill>
                    <a:srgbClr val="000000"/>
                  </a:solidFill>
                </a:uFill>
                <a:latin typeface="Tahoma"/>
                <a:cs typeface="Tahoma"/>
              </a:rPr>
              <a:t>incomplete.</a:t>
            </a:r>
            <a:endParaRPr sz="2675">
              <a:latin typeface="Tahoma"/>
              <a:cs typeface="Tahoma"/>
            </a:endParaRPr>
          </a:p>
          <a:p>
            <a:pPr marL="523741" marR="439373">
              <a:lnSpc>
                <a:spcPct val="95700"/>
              </a:lnSpc>
              <a:spcBef>
                <a:spcPts val="1191"/>
              </a:spcBef>
            </a:pPr>
            <a:r>
              <a:rPr sz="2588" b="1" spc="-43" dirty="0">
                <a:latin typeface="Tahoma"/>
                <a:cs typeface="Tahoma"/>
              </a:rPr>
              <a:t>Council</a:t>
            </a:r>
            <a:r>
              <a:rPr sz="2588" b="1" spc="-121" dirty="0">
                <a:latin typeface="Tahoma"/>
                <a:cs typeface="Tahoma"/>
              </a:rPr>
              <a:t> </a:t>
            </a:r>
            <a:r>
              <a:rPr sz="2588" b="1" spc="-35" dirty="0">
                <a:latin typeface="Tahoma"/>
                <a:cs typeface="Tahoma"/>
              </a:rPr>
              <a:t>Contact</a:t>
            </a:r>
            <a:r>
              <a:rPr sz="2588" b="1" spc="-112" dirty="0">
                <a:latin typeface="Tahoma"/>
                <a:cs typeface="Tahoma"/>
              </a:rPr>
              <a:t> </a:t>
            </a:r>
            <a:r>
              <a:rPr sz="2588" b="1" dirty="0">
                <a:latin typeface="Tahoma"/>
                <a:cs typeface="Tahoma"/>
              </a:rPr>
              <a:t>is:</a:t>
            </a:r>
            <a:r>
              <a:rPr sz="2588" b="1" spc="-121" dirty="0">
                <a:latin typeface="Tahoma"/>
                <a:cs typeface="Tahoma"/>
              </a:rPr>
              <a:t> </a:t>
            </a:r>
            <a:r>
              <a:rPr sz="2588" b="1" spc="-35" dirty="0">
                <a:latin typeface="Tahoma"/>
                <a:cs typeface="Tahoma"/>
              </a:rPr>
              <a:t>Carol </a:t>
            </a:r>
            <a:r>
              <a:rPr sz="2588" b="1" spc="-52" dirty="0">
                <a:latin typeface="Tahoma"/>
                <a:cs typeface="Tahoma"/>
              </a:rPr>
              <a:t>Swank,</a:t>
            </a:r>
            <a:r>
              <a:rPr sz="2588" b="1" spc="-78" dirty="0">
                <a:latin typeface="Tahoma"/>
                <a:cs typeface="Tahoma"/>
              </a:rPr>
              <a:t> </a:t>
            </a:r>
            <a:r>
              <a:rPr sz="2588" b="1" spc="-52" dirty="0">
                <a:latin typeface="Tahoma"/>
                <a:cs typeface="Tahoma"/>
              </a:rPr>
              <a:t>Delmarva</a:t>
            </a:r>
            <a:r>
              <a:rPr sz="2588" b="1" spc="-95" dirty="0">
                <a:latin typeface="Tahoma"/>
                <a:cs typeface="Tahoma"/>
              </a:rPr>
              <a:t> </a:t>
            </a:r>
            <a:r>
              <a:rPr sz="2588" b="1" spc="-17" dirty="0">
                <a:latin typeface="Tahoma"/>
                <a:cs typeface="Tahoma"/>
              </a:rPr>
              <a:t>Council, 1910</a:t>
            </a:r>
            <a:r>
              <a:rPr sz="2588" b="1" spc="-138" dirty="0">
                <a:latin typeface="Tahoma"/>
                <a:cs typeface="Tahoma"/>
              </a:rPr>
              <a:t> </a:t>
            </a:r>
            <a:r>
              <a:rPr sz="2588" b="1" spc="-35" dirty="0">
                <a:latin typeface="Tahoma"/>
                <a:cs typeface="Tahoma"/>
              </a:rPr>
              <a:t>Baden</a:t>
            </a:r>
            <a:r>
              <a:rPr sz="2588" b="1" spc="-138" dirty="0">
                <a:latin typeface="Tahoma"/>
                <a:cs typeface="Tahoma"/>
              </a:rPr>
              <a:t> </a:t>
            </a:r>
            <a:r>
              <a:rPr sz="2588" b="1" spc="-35" dirty="0">
                <a:latin typeface="Tahoma"/>
                <a:cs typeface="Tahoma"/>
              </a:rPr>
              <a:t>Powell</a:t>
            </a:r>
            <a:r>
              <a:rPr sz="2588" b="1" spc="-121" dirty="0">
                <a:latin typeface="Tahoma"/>
                <a:cs typeface="Tahoma"/>
              </a:rPr>
              <a:t> </a:t>
            </a:r>
            <a:r>
              <a:rPr sz="2588" b="1" spc="-35" dirty="0">
                <a:latin typeface="Tahoma"/>
                <a:cs typeface="Tahoma"/>
              </a:rPr>
              <a:t>Way, Dover</a:t>
            </a:r>
            <a:r>
              <a:rPr sz="2588" b="1" spc="-155" dirty="0">
                <a:latin typeface="Tahoma"/>
                <a:cs typeface="Tahoma"/>
              </a:rPr>
              <a:t> </a:t>
            </a:r>
            <a:r>
              <a:rPr sz="2588" b="1" dirty="0">
                <a:latin typeface="Tahoma"/>
                <a:cs typeface="Tahoma"/>
              </a:rPr>
              <a:t>DE</a:t>
            </a:r>
            <a:r>
              <a:rPr sz="2588" b="1" spc="-138" dirty="0">
                <a:latin typeface="Tahoma"/>
                <a:cs typeface="Tahoma"/>
              </a:rPr>
              <a:t> </a:t>
            </a:r>
            <a:r>
              <a:rPr sz="2588" b="1" spc="-17" dirty="0">
                <a:latin typeface="Tahoma"/>
                <a:cs typeface="Tahoma"/>
              </a:rPr>
              <a:t>19904</a:t>
            </a:r>
            <a:r>
              <a:rPr sz="2588" b="1" spc="-147" dirty="0">
                <a:latin typeface="Tahoma"/>
                <a:cs typeface="Tahoma"/>
              </a:rPr>
              <a:t> </a:t>
            </a:r>
            <a:r>
              <a:rPr sz="2588" b="1" spc="-17" dirty="0">
                <a:latin typeface="Tahoma"/>
                <a:cs typeface="Tahoma"/>
              </a:rPr>
              <a:t>(Not</a:t>
            </a:r>
            <a:r>
              <a:rPr sz="2588" b="1" spc="-138" dirty="0">
                <a:latin typeface="Tahoma"/>
                <a:cs typeface="Tahoma"/>
              </a:rPr>
              <a:t> </a:t>
            </a:r>
            <a:r>
              <a:rPr sz="2588" b="1" spc="-43" dirty="0">
                <a:latin typeface="Tahoma"/>
                <a:cs typeface="Tahoma"/>
              </a:rPr>
              <a:t>the </a:t>
            </a:r>
            <a:r>
              <a:rPr sz="2588" b="1" dirty="0">
                <a:latin typeface="Tahoma"/>
                <a:cs typeface="Tahoma"/>
              </a:rPr>
              <a:t>old</a:t>
            </a:r>
            <a:r>
              <a:rPr sz="2588" b="1" spc="-138" dirty="0">
                <a:latin typeface="Tahoma"/>
                <a:cs typeface="Tahoma"/>
              </a:rPr>
              <a:t> </a:t>
            </a:r>
            <a:r>
              <a:rPr sz="2588" b="1" spc="-35" dirty="0">
                <a:latin typeface="Tahoma"/>
                <a:cs typeface="Tahoma"/>
              </a:rPr>
              <a:t>Scout</a:t>
            </a:r>
            <a:r>
              <a:rPr sz="2588" b="1" spc="-129" dirty="0">
                <a:latin typeface="Tahoma"/>
                <a:cs typeface="Tahoma"/>
              </a:rPr>
              <a:t> </a:t>
            </a:r>
            <a:r>
              <a:rPr sz="2588" b="1" spc="-17" dirty="0">
                <a:latin typeface="Tahoma"/>
                <a:cs typeface="Tahoma"/>
              </a:rPr>
              <a:t>Store</a:t>
            </a:r>
            <a:r>
              <a:rPr sz="2588" b="1" spc="-129" dirty="0">
                <a:latin typeface="Tahoma"/>
                <a:cs typeface="Tahoma"/>
              </a:rPr>
              <a:t> </a:t>
            </a:r>
            <a:r>
              <a:rPr sz="2588" b="1" dirty="0">
                <a:latin typeface="Tahoma"/>
                <a:cs typeface="Tahoma"/>
              </a:rPr>
              <a:t>in</a:t>
            </a:r>
            <a:r>
              <a:rPr sz="2588" b="1" spc="-155" dirty="0">
                <a:latin typeface="Tahoma"/>
                <a:cs typeface="Tahoma"/>
              </a:rPr>
              <a:t> </a:t>
            </a:r>
            <a:r>
              <a:rPr sz="2588" b="1" spc="-17" dirty="0">
                <a:latin typeface="Tahoma"/>
                <a:cs typeface="Tahoma"/>
              </a:rPr>
              <a:t>Wilm.)</a:t>
            </a:r>
            <a:endParaRPr sz="2588">
              <a:latin typeface="Tahoma"/>
              <a:cs typeface="Tahoma"/>
            </a:endParaRPr>
          </a:p>
        </p:txBody>
      </p:sp>
      <p:grpSp>
        <p:nvGrpSpPr>
          <p:cNvPr id="15" name="object 15"/>
          <p:cNvGrpSpPr/>
          <p:nvPr/>
        </p:nvGrpSpPr>
        <p:grpSpPr>
          <a:xfrm>
            <a:off x="6057778" y="1283233"/>
            <a:ext cx="6634380" cy="8551831"/>
            <a:chOff x="3510757" y="2858241"/>
            <a:chExt cx="3844925" cy="4956175"/>
          </a:xfrm>
        </p:grpSpPr>
        <p:pic>
          <p:nvPicPr>
            <p:cNvPr id="16" name="object 16"/>
            <p:cNvPicPr/>
            <p:nvPr/>
          </p:nvPicPr>
          <p:blipFill>
            <a:blip r:embed="rId7" cstate="print"/>
            <a:stretch>
              <a:fillRect/>
            </a:stretch>
          </p:blipFill>
          <p:spPr>
            <a:xfrm>
              <a:off x="3518483" y="2865967"/>
              <a:ext cx="3828888" cy="4944532"/>
            </a:xfrm>
            <a:prstGeom prst="rect">
              <a:avLst/>
            </a:prstGeom>
          </p:spPr>
        </p:pic>
        <p:sp>
          <p:nvSpPr>
            <p:cNvPr id="17" name="object 17"/>
            <p:cNvSpPr/>
            <p:nvPr/>
          </p:nvSpPr>
          <p:spPr>
            <a:xfrm>
              <a:off x="3514620" y="2862104"/>
              <a:ext cx="3836670" cy="4948555"/>
            </a:xfrm>
            <a:custGeom>
              <a:avLst/>
              <a:gdLst/>
              <a:ahLst/>
              <a:cxnLst/>
              <a:rect l="l" t="t" r="r" b="b"/>
              <a:pathLst>
                <a:path w="3836670" h="4948555">
                  <a:moveTo>
                    <a:pt x="0" y="4948395"/>
                  </a:moveTo>
                  <a:lnTo>
                    <a:pt x="0" y="0"/>
                  </a:lnTo>
                  <a:lnTo>
                    <a:pt x="3836615" y="0"/>
                  </a:lnTo>
                  <a:lnTo>
                    <a:pt x="3836615" y="4948395"/>
                  </a:lnTo>
                </a:path>
              </a:pathLst>
            </a:custGeom>
            <a:ln w="7725">
              <a:solidFill>
                <a:srgbClr val="000000"/>
              </a:solidFill>
            </a:ln>
          </p:spPr>
          <p:txBody>
            <a:bodyPr wrap="square" lIns="0" tIns="0" rIns="0" bIns="0" rtlCol="0"/>
            <a:lstStyle/>
            <a:p>
              <a:endParaRPr/>
            </a:p>
          </p:txBody>
        </p:sp>
      </p:grpSp>
      <p:sp>
        <p:nvSpPr>
          <p:cNvPr id="18" name="Slide Number Placeholder 17">
            <a:extLst>
              <a:ext uri="{FF2B5EF4-FFF2-40B4-BE49-F238E27FC236}">
                <a16:creationId xmlns:a16="http://schemas.microsoft.com/office/drawing/2014/main" id="{1738BAE6-605E-3664-0F96-4A779C2A76E0}"/>
              </a:ext>
            </a:extLst>
          </p:cNvPr>
          <p:cNvSpPr>
            <a:spLocks noGrp="1"/>
          </p:cNvSpPr>
          <p:nvPr>
            <p:ph type="sldNum" sz="quarter" idx="7"/>
          </p:nvPr>
        </p:nvSpPr>
        <p:spPr/>
        <p:txBody>
          <a:bodyPr/>
          <a:lstStyle/>
          <a:p>
            <a:fld id="{B6F15528-21DE-4FAA-801E-634DDDAF4B2B}"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922940" y="427089"/>
            <a:ext cx="10140576" cy="1547107"/>
            <a:chOff x="1253743" y="2247900"/>
            <a:chExt cx="5876925" cy="896619"/>
          </a:xfrm>
        </p:grpSpPr>
        <p:pic>
          <p:nvPicPr>
            <p:cNvPr id="4" name="object 4"/>
            <p:cNvPicPr/>
            <p:nvPr/>
          </p:nvPicPr>
          <p:blipFill>
            <a:blip r:embed="rId2" cstate="print"/>
            <a:stretch>
              <a:fillRect/>
            </a:stretch>
          </p:blipFill>
          <p:spPr>
            <a:xfrm>
              <a:off x="1494536" y="2796540"/>
              <a:ext cx="5355336" cy="85344"/>
            </a:xfrm>
            <a:prstGeom prst="rect">
              <a:avLst/>
            </a:prstGeom>
          </p:spPr>
        </p:pic>
        <p:pic>
          <p:nvPicPr>
            <p:cNvPr id="5" name="object 5"/>
            <p:cNvPicPr/>
            <p:nvPr/>
          </p:nvPicPr>
          <p:blipFill>
            <a:blip r:embed="rId3" cstate="print"/>
            <a:stretch>
              <a:fillRect/>
            </a:stretch>
          </p:blipFill>
          <p:spPr>
            <a:xfrm>
              <a:off x="1253743" y="2247900"/>
              <a:ext cx="1752600" cy="896111"/>
            </a:xfrm>
            <a:prstGeom prst="rect">
              <a:avLst/>
            </a:prstGeom>
          </p:spPr>
        </p:pic>
        <p:pic>
          <p:nvPicPr>
            <p:cNvPr id="6" name="object 6"/>
            <p:cNvPicPr/>
            <p:nvPr/>
          </p:nvPicPr>
          <p:blipFill>
            <a:blip r:embed="rId4" cstate="print"/>
            <a:stretch>
              <a:fillRect/>
            </a:stretch>
          </p:blipFill>
          <p:spPr>
            <a:xfrm>
              <a:off x="2463800" y="2247900"/>
              <a:ext cx="774192" cy="896111"/>
            </a:xfrm>
            <a:prstGeom prst="rect">
              <a:avLst/>
            </a:prstGeom>
          </p:spPr>
        </p:pic>
        <p:pic>
          <p:nvPicPr>
            <p:cNvPr id="7" name="object 7"/>
            <p:cNvPicPr/>
            <p:nvPr/>
          </p:nvPicPr>
          <p:blipFill>
            <a:blip r:embed="rId5" cstate="print"/>
            <a:stretch>
              <a:fillRect/>
            </a:stretch>
          </p:blipFill>
          <p:spPr>
            <a:xfrm>
              <a:off x="2808224" y="2247900"/>
              <a:ext cx="4322064" cy="896111"/>
            </a:xfrm>
            <a:prstGeom prst="rect">
              <a:avLst/>
            </a:prstGeom>
          </p:spPr>
        </p:pic>
      </p:grpSp>
      <p:grpSp>
        <p:nvGrpSpPr>
          <p:cNvPr id="8" name="object 8"/>
          <p:cNvGrpSpPr/>
          <p:nvPr/>
        </p:nvGrpSpPr>
        <p:grpSpPr>
          <a:xfrm>
            <a:off x="1327364" y="2415061"/>
            <a:ext cx="11091632" cy="7358629"/>
            <a:chOff x="780414" y="3545840"/>
            <a:chExt cx="6428105" cy="4264660"/>
          </a:xfrm>
        </p:grpSpPr>
        <p:pic>
          <p:nvPicPr>
            <p:cNvPr id="9" name="object 9"/>
            <p:cNvPicPr/>
            <p:nvPr/>
          </p:nvPicPr>
          <p:blipFill>
            <a:blip r:embed="rId6" cstate="print"/>
            <a:stretch>
              <a:fillRect/>
            </a:stretch>
          </p:blipFill>
          <p:spPr>
            <a:xfrm>
              <a:off x="1483465" y="3545840"/>
              <a:ext cx="5562600" cy="4264658"/>
            </a:xfrm>
            <a:prstGeom prst="rect">
              <a:avLst/>
            </a:prstGeom>
          </p:spPr>
        </p:pic>
        <p:sp>
          <p:nvSpPr>
            <p:cNvPr id="10" name="object 10"/>
            <p:cNvSpPr/>
            <p:nvPr/>
          </p:nvSpPr>
          <p:spPr>
            <a:xfrm>
              <a:off x="780414" y="3694417"/>
              <a:ext cx="6428105" cy="396938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grpSp>
      <p:sp>
        <p:nvSpPr>
          <p:cNvPr id="11" name="object 11"/>
          <p:cNvSpPr txBox="1">
            <a:spLocks noGrp="1"/>
          </p:cNvSpPr>
          <p:nvPr>
            <p:ph type="title"/>
          </p:nvPr>
        </p:nvSpPr>
        <p:spPr>
          <a:xfrm>
            <a:off x="2417582" y="652088"/>
            <a:ext cx="9241018" cy="871912"/>
          </a:xfrm>
          <a:prstGeom prst="rect">
            <a:avLst/>
          </a:prstGeom>
        </p:spPr>
        <p:txBody>
          <a:bodyPr vert="horz" wrap="square" lIns="0" tIns="21914" rIns="0" bIns="0" rtlCol="0">
            <a:spAutoFit/>
          </a:bodyPr>
          <a:lstStyle/>
          <a:p>
            <a:pPr marL="21914">
              <a:spcBef>
                <a:spcPts val="173"/>
              </a:spcBef>
            </a:pPr>
            <a:r>
              <a:rPr sz="5522" dirty="0"/>
              <a:t>ESSP</a:t>
            </a:r>
            <a:r>
              <a:rPr sz="5522" spc="104" dirty="0"/>
              <a:t> </a:t>
            </a:r>
            <a:r>
              <a:rPr sz="5522" dirty="0"/>
              <a:t>–</a:t>
            </a:r>
            <a:r>
              <a:rPr sz="5522" spc="104" dirty="0"/>
              <a:t> </a:t>
            </a:r>
            <a:r>
              <a:rPr sz="5522" dirty="0"/>
              <a:t>Project</a:t>
            </a:r>
            <a:r>
              <a:rPr sz="5522" spc="95" dirty="0"/>
              <a:t> </a:t>
            </a:r>
            <a:r>
              <a:rPr sz="5522" spc="-17" dirty="0"/>
              <a:t>Description</a:t>
            </a:r>
            <a:endParaRPr sz="5522" dirty="0"/>
          </a:p>
        </p:txBody>
      </p:sp>
      <p:pic>
        <p:nvPicPr>
          <p:cNvPr id="12" name="object 12"/>
          <p:cNvPicPr/>
          <p:nvPr/>
        </p:nvPicPr>
        <p:blipFill>
          <a:blip r:embed="rId7" cstate="print"/>
          <a:stretch>
            <a:fillRect/>
          </a:stretch>
        </p:blipFill>
        <p:spPr>
          <a:xfrm>
            <a:off x="626731" y="2667000"/>
            <a:ext cx="131482" cy="153396"/>
          </a:xfrm>
          <a:prstGeom prst="rect">
            <a:avLst/>
          </a:prstGeom>
        </p:spPr>
      </p:pic>
      <p:pic>
        <p:nvPicPr>
          <p:cNvPr id="13" name="object 13"/>
          <p:cNvPicPr/>
          <p:nvPr/>
        </p:nvPicPr>
        <p:blipFill>
          <a:blip r:embed="rId7" cstate="print"/>
          <a:stretch>
            <a:fillRect/>
          </a:stretch>
        </p:blipFill>
        <p:spPr>
          <a:xfrm>
            <a:off x="1130746" y="3200400"/>
            <a:ext cx="109569" cy="131482"/>
          </a:xfrm>
          <a:prstGeom prst="rect">
            <a:avLst/>
          </a:prstGeom>
        </p:spPr>
      </p:pic>
      <p:pic>
        <p:nvPicPr>
          <p:cNvPr id="14" name="object 14"/>
          <p:cNvPicPr/>
          <p:nvPr/>
        </p:nvPicPr>
        <p:blipFill>
          <a:blip r:embed="rId7" cstate="print"/>
          <a:stretch>
            <a:fillRect/>
          </a:stretch>
        </p:blipFill>
        <p:spPr>
          <a:xfrm>
            <a:off x="1130746" y="4038600"/>
            <a:ext cx="109569" cy="131482"/>
          </a:xfrm>
          <a:prstGeom prst="rect">
            <a:avLst/>
          </a:prstGeom>
        </p:spPr>
      </p:pic>
      <p:pic>
        <p:nvPicPr>
          <p:cNvPr id="15" name="object 15"/>
          <p:cNvPicPr/>
          <p:nvPr/>
        </p:nvPicPr>
        <p:blipFill>
          <a:blip r:embed="rId7" cstate="print"/>
          <a:stretch>
            <a:fillRect/>
          </a:stretch>
        </p:blipFill>
        <p:spPr>
          <a:xfrm>
            <a:off x="1130746" y="4572000"/>
            <a:ext cx="109569" cy="131482"/>
          </a:xfrm>
          <a:prstGeom prst="rect">
            <a:avLst/>
          </a:prstGeom>
        </p:spPr>
      </p:pic>
      <p:pic>
        <p:nvPicPr>
          <p:cNvPr id="16" name="object 16"/>
          <p:cNvPicPr/>
          <p:nvPr/>
        </p:nvPicPr>
        <p:blipFill>
          <a:blip r:embed="rId7" cstate="print"/>
          <a:stretch>
            <a:fillRect/>
          </a:stretch>
        </p:blipFill>
        <p:spPr>
          <a:xfrm>
            <a:off x="1143000" y="5257800"/>
            <a:ext cx="109569" cy="131482"/>
          </a:xfrm>
          <a:prstGeom prst="rect">
            <a:avLst/>
          </a:prstGeom>
        </p:spPr>
      </p:pic>
      <p:sp>
        <p:nvSpPr>
          <p:cNvPr id="17" name="object 17"/>
          <p:cNvSpPr txBox="1"/>
          <p:nvPr/>
        </p:nvSpPr>
        <p:spPr>
          <a:xfrm>
            <a:off x="838200" y="2362200"/>
            <a:ext cx="11792871" cy="3202120"/>
          </a:xfrm>
          <a:prstGeom prst="rect">
            <a:avLst/>
          </a:prstGeom>
        </p:spPr>
        <p:txBody>
          <a:bodyPr vert="horz" wrap="square" lIns="0" tIns="199415" rIns="0" bIns="0" rtlCol="0">
            <a:spAutoFit/>
          </a:bodyPr>
          <a:lstStyle/>
          <a:p>
            <a:pPr marL="21914">
              <a:spcBef>
                <a:spcPts val="1570"/>
              </a:spcBef>
            </a:pPr>
            <a:r>
              <a:rPr sz="2588" b="1" spc="-35" dirty="0">
                <a:latin typeface="Tahoma"/>
                <a:cs typeface="Tahoma"/>
              </a:rPr>
              <a:t>Project</a:t>
            </a:r>
            <a:r>
              <a:rPr sz="2588" b="1" spc="-112" dirty="0">
                <a:latin typeface="Tahoma"/>
                <a:cs typeface="Tahoma"/>
              </a:rPr>
              <a:t> </a:t>
            </a:r>
            <a:r>
              <a:rPr sz="2588" b="1" spc="-43" dirty="0">
                <a:latin typeface="Tahoma"/>
                <a:cs typeface="Tahoma"/>
              </a:rPr>
              <a:t>Description</a:t>
            </a:r>
            <a:r>
              <a:rPr sz="2588" b="1" spc="-121" dirty="0">
                <a:latin typeface="Tahoma"/>
                <a:cs typeface="Tahoma"/>
              </a:rPr>
              <a:t> </a:t>
            </a:r>
            <a:r>
              <a:rPr sz="2588" b="1" spc="-17" dirty="0">
                <a:latin typeface="Tahoma"/>
                <a:cs typeface="Tahoma"/>
              </a:rPr>
              <a:t>and</a:t>
            </a:r>
            <a:r>
              <a:rPr sz="2588" b="1" spc="-112" dirty="0">
                <a:latin typeface="Tahoma"/>
                <a:cs typeface="Tahoma"/>
              </a:rPr>
              <a:t> </a:t>
            </a:r>
            <a:r>
              <a:rPr sz="2588" b="1" spc="-35" dirty="0">
                <a:latin typeface="Tahoma"/>
                <a:cs typeface="Tahoma"/>
              </a:rPr>
              <a:t>Benefit</a:t>
            </a:r>
            <a:r>
              <a:rPr sz="2588" b="1" spc="-112" dirty="0">
                <a:latin typeface="Tahoma"/>
                <a:cs typeface="Tahoma"/>
              </a:rPr>
              <a:t> </a:t>
            </a:r>
            <a:r>
              <a:rPr sz="2588" b="1" spc="-35" dirty="0">
                <a:latin typeface="Tahoma"/>
                <a:cs typeface="Tahoma"/>
              </a:rPr>
              <a:t>(MOST</a:t>
            </a:r>
            <a:r>
              <a:rPr sz="2588" b="1" spc="-112" dirty="0">
                <a:latin typeface="Tahoma"/>
                <a:cs typeface="Tahoma"/>
              </a:rPr>
              <a:t> </a:t>
            </a:r>
            <a:r>
              <a:rPr sz="2588" b="1" spc="-43" dirty="0">
                <a:latin typeface="Tahoma"/>
                <a:cs typeface="Tahoma"/>
              </a:rPr>
              <a:t>IMPORTANT</a:t>
            </a:r>
            <a:r>
              <a:rPr sz="2588" b="1" spc="-121" dirty="0">
                <a:latin typeface="Tahoma"/>
                <a:cs typeface="Tahoma"/>
              </a:rPr>
              <a:t> </a:t>
            </a:r>
            <a:r>
              <a:rPr sz="2588" b="1" dirty="0">
                <a:latin typeface="Tahoma"/>
                <a:cs typeface="Tahoma"/>
              </a:rPr>
              <a:t>to</a:t>
            </a:r>
            <a:r>
              <a:rPr sz="2588" b="1" spc="-121" dirty="0">
                <a:latin typeface="Tahoma"/>
                <a:cs typeface="Tahoma"/>
              </a:rPr>
              <a:t> </a:t>
            </a:r>
            <a:r>
              <a:rPr sz="2588" b="1" dirty="0">
                <a:latin typeface="Tahoma"/>
                <a:cs typeface="Tahoma"/>
              </a:rPr>
              <a:t>get</a:t>
            </a:r>
            <a:r>
              <a:rPr sz="2588" b="1" spc="-104" dirty="0">
                <a:latin typeface="Tahoma"/>
                <a:cs typeface="Tahoma"/>
              </a:rPr>
              <a:t> </a:t>
            </a:r>
            <a:r>
              <a:rPr sz="2588" b="1" spc="-17" dirty="0">
                <a:latin typeface="Tahoma"/>
                <a:cs typeface="Tahoma"/>
              </a:rPr>
              <a:t>this</a:t>
            </a:r>
            <a:r>
              <a:rPr sz="2588" b="1" spc="-121" dirty="0">
                <a:latin typeface="Tahoma"/>
                <a:cs typeface="Tahoma"/>
              </a:rPr>
              <a:t> </a:t>
            </a:r>
            <a:r>
              <a:rPr sz="2588" b="1" spc="-17" dirty="0">
                <a:latin typeface="Tahoma"/>
                <a:cs typeface="Tahoma"/>
              </a:rPr>
              <a:t>right)</a:t>
            </a:r>
            <a:endParaRPr sz="2588" dirty="0">
              <a:latin typeface="Tahoma"/>
              <a:cs typeface="Tahoma"/>
            </a:endParaRPr>
          </a:p>
          <a:p>
            <a:pPr marL="523741">
              <a:spcBef>
                <a:spcPts val="1216"/>
              </a:spcBef>
            </a:pPr>
            <a:r>
              <a:rPr sz="2243" b="1" dirty="0">
                <a:latin typeface="Tahoma"/>
                <a:cs typeface="Tahoma"/>
              </a:rPr>
              <a:t>Succinct</a:t>
            </a:r>
            <a:r>
              <a:rPr sz="2243" b="1" spc="-60" dirty="0">
                <a:latin typeface="Tahoma"/>
                <a:cs typeface="Tahoma"/>
              </a:rPr>
              <a:t> </a:t>
            </a:r>
            <a:r>
              <a:rPr sz="2243" b="1" dirty="0">
                <a:latin typeface="Tahoma"/>
                <a:cs typeface="Tahoma"/>
              </a:rPr>
              <a:t>description</a:t>
            </a:r>
            <a:r>
              <a:rPr sz="2243" b="1" spc="-60" dirty="0">
                <a:latin typeface="Tahoma"/>
                <a:cs typeface="Tahoma"/>
              </a:rPr>
              <a:t> </a:t>
            </a:r>
            <a:r>
              <a:rPr sz="2243" b="1" dirty="0">
                <a:latin typeface="Tahoma"/>
                <a:cs typeface="Tahoma"/>
              </a:rPr>
              <a:t>of</a:t>
            </a:r>
            <a:r>
              <a:rPr sz="2243" b="1" spc="-43" dirty="0">
                <a:latin typeface="Tahoma"/>
                <a:cs typeface="Tahoma"/>
              </a:rPr>
              <a:t> </a:t>
            </a:r>
            <a:r>
              <a:rPr sz="2243" b="1" dirty="0">
                <a:latin typeface="Tahoma"/>
                <a:cs typeface="Tahoma"/>
              </a:rPr>
              <a:t>project</a:t>
            </a:r>
            <a:r>
              <a:rPr sz="2243" b="1" spc="-60" dirty="0">
                <a:latin typeface="Tahoma"/>
                <a:cs typeface="Tahoma"/>
              </a:rPr>
              <a:t> </a:t>
            </a:r>
            <a:r>
              <a:rPr sz="2243" b="1" dirty="0">
                <a:latin typeface="Tahoma"/>
                <a:cs typeface="Tahoma"/>
              </a:rPr>
              <a:t>goal(s)</a:t>
            </a:r>
            <a:r>
              <a:rPr sz="2243" b="1" spc="-60" dirty="0">
                <a:latin typeface="Tahoma"/>
                <a:cs typeface="Tahoma"/>
              </a:rPr>
              <a:t> </a:t>
            </a:r>
            <a:r>
              <a:rPr sz="2243" b="1" dirty="0">
                <a:latin typeface="Tahoma"/>
                <a:cs typeface="Tahoma"/>
              </a:rPr>
              <a:t>and</a:t>
            </a:r>
            <a:r>
              <a:rPr sz="2243" b="1" spc="-43" dirty="0">
                <a:latin typeface="Tahoma"/>
                <a:cs typeface="Tahoma"/>
              </a:rPr>
              <a:t> </a:t>
            </a:r>
            <a:r>
              <a:rPr sz="2243" b="1" spc="-17" dirty="0">
                <a:latin typeface="Tahoma"/>
                <a:cs typeface="Tahoma"/>
              </a:rPr>
              <a:t>scope.</a:t>
            </a:r>
            <a:r>
              <a:rPr lang="en-US" sz="2243" b="1" spc="-17" dirty="0">
                <a:latin typeface="Tahoma"/>
                <a:cs typeface="Tahoma"/>
              </a:rPr>
              <a:t>  Describe the work process to be used to complete the project and leadership skills to be employed.</a:t>
            </a:r>
            <a:endParaRPr sz="2243" dirty="0">
              <a:latin typeface="Tahoma"/>
              <a:cs typeface="Tahoma"/>
            </a:endParaRPr>
          </a:p>
          <a:p>
            <a:pPr marL="523741" marR="8766">
              <a:lnSpc>
                <a:spcPts val="2571"/>
              </a:lnSpc>
              <a:spcBef>
                <a:spcPts val="1303"/>
              </a:spcBef>
              <a:spcAft>
                <a:spcPts val="1200"/>
              </a:spcAft>
            </a:pPr>
            <a:r>
              <a:rPr lang="en-US" sz="2243" b="1" spc="-60" dirty="0">
                <a:latin typeface="Tahoma"/>
                <a:cs typeface="Tahoma"/>
              </a:rPr>
              <a:t>Include</a:t>
            </a:r>
            <a:r>
              <a:rPr sz="2243" b="1" spc="-60" dirty="0">
                <a:latin typeface="Tahoma"/>
                <a:cs typeface="Tahoma"/>
              </a:rPr>
              <a:t> </a:t>
            </a:r>
            <a:r>
              <a:rPr sz="2243" b="1" dirty="0">
                <a:latin typeface="Tahoma"/>
                <a:cs typeface="Tahoma"/>
              </a:rPr>
              <a:t>sizes,</a:t>
            </a:r>
            <a:r>
              <a:rPr sz="2243" b="1" spc="-60" dirty="0">
                <a:latin typeface="Tahoma"/>
                <a:cs typeface="Tahoma"/>
              </a:rPr>
              <a:t> </a:t>
            </a:r>
            <a:r>
              <a:rPr sz="2243" b="1" dirty="0">
                <a:latin typeface="Tahoma"/>
                <a:cs typeface="Tahoma"/>
              </a:rPr>
              <a:t>numbers,</a:t>
            </a:r>
            <a:r>
              <a:rPr sz="2243" b="1" spc="-60" dirty="0">
                <a:latin typeface="Tahoma"/>
                <a:cs typeface="Tahoma"/>
              </a:rPr>
              <a:t> </a:t>
            </a:r>
            <a:r>
              <a:rPr lang="en-US" sz="2243" b="1" spc="-60" dirty="0">
                <a:latin typeface="Tahoma"/>
                <a:cs typeface="Tahoma"/>
              </a:rPr>
              <a:t>dimensions</a:t>
            </a:r>
            <a:r>
              <a:rPr sz="2243" b="1" dirty="0">
                <a:latin typeface="Tahoma"/>
                <a:cs typeface="Tahoma"/>
              </a:rPr>
              <a:t>,</a:t>
            </a:r>
            <a:r>
              <a:rPr sz="2243" b="1" spc="-60" dirty="0">
                <a:latin typeface="Tahoma"/>
                <a:cs typeface="Tahoma"/>
              </a:rPr>
              <a:t> </a:t>
            </a:r>
            <a:r>
              <a:rPr sz="2243" b="1" dirty="0">
                <a:latin typeface="Tahoma"/>
                <a:cs typeface="Tahoma"/>
              </a:rPr>
              <a:t>etc.</a:t>
            </a:r>
            <a:r>
              <a:rPr sz="2243" b="1" spc="-60" dirty="0">
                <a:latin typeface="Tahoma"/>
                <a:cs typeface="Tahoma"/>
              </a:rPr>
              <a:t> </a:t>
            </a:r>
            <a:r>
              <a:rPr sz="2243" b="1" dirty="0">
                <a:latin typeface="Tahoma"/>
                <a:cs typeface="Tahoma"/>
              </a:rPr>
              <a:t>to</a:t>
            </a:r>
            <a:r>
              <a:rPr sz="2243" b="1" spc="-52" dirty="0">
                <a:latin typeface="Tahoma"/>
                <a:cs typeface="Tahoma"/>
              </a:rPr>
              <a:t> </a:t>
            </a:r>
            <a:r>
              <a:rPr sz="2243" b="1" dirty="0">
                <a:latin typeface="Tahoma"/>
                <a:cs typeface="Tahoma"/>
              </a:rPr>
              <a:t>help</a:t>
            </a:r>
            <a:r>
              <a:rPr sz="2243" b="1" spc="-52" dirty="0">
                <a:latin typeface="Tahoma"/>
                <a:cs typeface="Tahoma"/>
              </a:rPr>
              <a:t> </a:t>
            </a:r>
            <a:r>
              <a:rPr sz="2243" b="1" dirty="0">
                <a:latin typeface="Tahoma"/>
                <a:cs typeface="Tahoma"/>
              </a:rPr>
              <a:t>define</a:t>
            </a:r>
            <a:r>
              <a:rPr sz="2243" b="1" spc="-60" dirty="0">
                <a:latin typeface="Tahoma"/>
                <a:cs typeface="Tahoma"/>
              </a:rPr>
              <a:t> </a:t>
            </a:r>
            <a:r>
              <a:rPr sz="2243" b="1" dirty="0">
                <a:latin typeface="Tahoma"/>
                <a:cs typeface="Tahoma"/>
              </a:rPr>
              <a:t>the</a:t>
            </a:r>
            <a:r>
              <a:rPr sz="2243" b="1" spc="-60" dirty="0">
                <a:latin typeface="Tahoma"/>
                <a:cs typeface="Tahoma"/>
              </a:rPr>
              <a:t> </a:t>
            </a:r>
            <a:r>
              <a:rPr sz="2243" b="1" dirty="0">
                <a:latin typeface="Tahoma"/>
                <a:cs typeface="Tahoma"/>
              </a:rPr>
              <a:t>scope</a:t>
            </a:r>
            <a:r>
              <a:rPr sz="2243" b="1" spc="-60" dirty="0">
                <a:latin typeface="Tahoma"/>
                <a:cs typeface="Tahoma"/>
              </a:rPr>
              <a:t> </a:t>
            </a:r>
            <a:r>
              <a:rPr sz="2243" b="1" dirty="0">
                <a:latin typeface="Tahoma"/>
                <a:cs typeface="Tahoma"/>
              </a:rPr>
              <a:t>of</a:t>
            </a:r>
            <a:r>
              <a:rPr sz="2243" b="1" spc="-60" dirty="0">
                <a:latin typeface="Tahoma"/>
                <a:cs typeface="Tahoma"/>
              </a:rPr>
              <a:t> </a:t>
            </a:r>
            <a:r>
              <a:rPr sz="2243" b="1" spc="-43" dirty="0">
                <a:latin typeface="Tahoma"/>
                <a:cs typeface="Tahoma"/>
              </a:rPr>
              <a:t>the </a:t>
            </a:r>
            <a:r>
              <a:rPr sz="2243" b="1" spc="-17" dirty="0">
                <a:latin typeface="Tahoma"/>
                <a:cs typeface="Tahoma"/>
              </a:rPr>
              <a:t>project.</a:t>
            </a:r>
            <a:endParaRPr sz="2243" dirty="0">
              <a:latin typeface="Tahoma"/>
              <a:cs typeface="Tahoma"/>
            </a:endParaRPr>
          </a:p>
          <a:p>
            <a:pPr marL="523741" marR="861213">
              <a:lnSpc>
                <a:spcPts val="2600"/>
              </a:lnSpc>
            </a:pPr>
            <a:r>
              <a:rPr sz="2243" b="1" dirty="0">
                <a:latin typeface="Tahoma"/>
                <a:cs typeface="Tahoma"/>
              </a:rPr>
              <a:t>Explain</a:t>
            </a:r>
            <a:r>
              <a:rPr sz="2243" b="1" spc="-60"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benefit,</a:t>
            </a:r>
            <a:r>
              <a:rPr lang="en-US" sz="2243" b="1" dirty="0">
                <a:latin typeface="Tahoma"/>
                <a:cs typeface="Tahoma"/>
              </a:rPr>
              <a:t> including the number of people to be affected, and a </a:t>
            </a:r>
            <a:r>
              <a:rPr sz="2243" b="1" dirty="0">
                <a:latin typeface="Tahoma"/>
                <a:cs typeface="Tahoma"/>
              </a:rPr>
              <a:t>description</a:t>
            </a:r>
            <a:r>
              <a:rPr sz="2243" b="1" spc="-52" dirty="0">
                <a:latin typeface="Tahoma"/>
                <a:cs typeface="Tahoma"/>
              </a:rPr>
              <a:t> </a:t>
            </a:r>
            <a:r>
              <a:rPr sz="2243" b="1" dirty="0">
                <a:latin typeface="Tahoma"/>
                <a:cs typeface="Tahoma"/>
              </a:rPr>
              <a:t>of</a:t>
            </a:r>
            <a:r>
              <a:rPr sz="2243" b="1" spc="-52"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current</a:t>
            </a:r>
            <a:r>
              <a:rPr sz="2243" b="1" spc="-52" dirty="0">
                <a:latin typeface="Tahoma"/>
                <a:cs typeface="Tahoma"/>
              </a:rPr>
              <a:t> </a:t>
            </a:r>
            <a:r>
              <a:rPr sz="2243" b="1" spc="-17" dirty="0">
                <a:latin typeface="Tahoma"/>
                <a:cs typeface="Tahoma"/>
              </a:rPr>
              <a:t>condition. </a:t>
            </a:r>
            <a:endParaRPr lang="en-US" sz="2243" b="1" spc="-17" dirty="0">
              <a:latin typeface="Tahoma"/>
              <a:cs typeface="Tahoma"/>
            </a:endParaRPr>
          </a:p>
          <a:p>
            <a:pPr marL="523741" marR="861213">
              <a:lnSpc>
                <a:spcPts val="3813"/>
              </a:lnSpc>
              <a:spcBef>
                <a:spcPts val="95"/>
              </a:spcBef>
            </a:pPr>
            <a:r>
              <a:rPr sz="2243" b="1" dirty="0">
                <a:latin typeface="Tahoma"/>
                <a:cs typeface="Tahoma"/>
              </a:rPr>
              <a:t>How</a:t>
            </a:r>
            <a:r>
              <a:rPr sz="2243" b="1" spc="-35" dirty="0">
                <a:latin typeface="Tahoma"/>
                <a:cs typeface="Tahoma"/>
              </a:rPr>
              <a:t> </a:t>
            </a:r>
            <a:r>
              <a:rPr sz="2243" b="1" dirty="0">
                <a:latin typeface="Tahoma"/>
                <a:cs typeface="Tahoma"/>
              </a:rPr>
              <a:t>long</a:t>
            </a:r>
            <a:r>
              <a:rPr sz="2243" b="1" spc="-17" dirty="0">
                <a:latin typeface="Tahoma"/>
                <a:cs typeface="Tahoma"/>
              </a:rPr>
              <a:t> </a:t>
            </a:r>
            <a:r>
              <a:rPr sz="2243" b="1" dirty="0">
                <a:latin typeface="Tahoma"/>
                <a:cs typeface="Tahoma"/>
              </a:rPr>
              <a:t>will</a:t>
            </a:r>
            <a:r>
              <a:rPr sz="2243" b="1" spc="-17" dirty="0">
                <a:latin typeface="Tahoma"/>
                <a:cs typeface="Tahoma"/>
              </a:rPr>
              <a:t> </a:t>
            </a:r>
            <a:r>
              <a:rPr sz="2243" b="1" dirty="0">
                <a:latin typeface="Tahoma"/>
                <a:cs typeface="Tahoma"/>
              </a:rPr>
              <a:t>it</a:t>
            </a:r>
            <a:r>
              <a:rPr sz="2243" b="1" spc="-26" dirty="0">
                <a:latin typeface="Tahoma"/>
                <a:cs typeface="Tahoma"/>
              </a:rPr>
              <a:t> </a:t>
            </a:r>
            <a:r>
              <a:rPr sz="2243" b="1" dirty="0">
                <a:latin typeface="Tahoma"/>
                <a:cs typeface="Tahoma"/>
              </a:rPr>
              <a:t>take</a:t>
            </a:r>
            <a:r>
              <a:rPr sz="2243" b="1" spc="-26" dirty="0">
                <a:latin typeface="Tahoma"/>
                <a:cs typeface="Tahoma"/>
              </a:rPr>
              <a:t> </a:t>
            </a:r>
            <a:r>
              <a:rPr sz="2243" b="1" dirty="0">
                <a:latin typeface="Tahoma"/>
                <a:cs typeface="Tahoma"/>
              </a:rPr>
              <a:t>and</a:t>
            </a:r>
            <a:r>
              <a:rPr sz="2243" b="1" spc="-26" dirty="0">
                <a:latin typeface="Tahoma"/>
                <a:cs typeface="Tahoma"/>
              </a:rPr>
              <a:t> </a:t>
            </a:r>
            <a:r>
              <a:rPr sz="2243" b="1" dirty="0">
                <a:latin typeface="Tahoma"/>
                <a:cs typeface="Tahoma"/>
              </a:rPr>
              <a:t>how</a:t>
            </a:r>
            <a:r>
              <a:rPr sz="2243" b="1" spc="-26" dirty="0">
                <a:latin typeface="Tahoma"/>
                <a:cs typeface="Tahoma"/>
              </a:rPr>
              <a:t> </a:t>
            </a:r>
            <a:r>
              <a:rPr sz="2243" b="1" dirty="0">
                <a:latin typeface="Tahoma"/>
                <a:cs typeface="Tahoma"/>
              </a:rPr>
              <a:t>many</a:t>
            </a:r>
            <a:r>
              <a:rPr sz="2243" b="1" spc="-17" dirty="0">
                <a:latin typeface="Tahoma"/>
                <a:cs typeface="Tahoma"/>
              </a:rPr>
              <a:t> </a:t>
            </a:r>
            <a:r>
              <a:rPr sz="2243" b="1" dirty="0">
                <a:latin typeface="Tahoma"/>
                <a:cs typeface="Tahoma"/>
              </a:rPr>
              <a:t>people</a:t>
            </a:r>
            <a:r>
              <a:rPr sz="2243" b="1" spc="-26" dirty="0">
                <a:latin typeface="Tahoma"/>
                <a:cs typeface="Tahoma"/>
              </a:rPr>
              <a:t> </a:t>
            </a:r>
            <a:r>
              <a:rPr sz="2243" b="1" dirty="0">
                <a:latin typeface="Tahoma"/>
                <a:cs typeface="Tahoma"/>
              </a:rPr>
              <a:t>will</a:t>
            </a:r>
            <a:r>
              <a:rPr sz="2243" b="1" spc="-17" dirty="0">
                <a:latin typeface="Tahoma"/>
                <a:cs typeface="Tahoma"/>
              </a:rPr>
              <a:t> </a:t>
            </a:r>
            <a:r>
              <a:rPr sz="2243" b="1" dirty="0">
                <a:latin typeface="Tahoma"/>
                <a:cs typeface="Tahoma"/>
              </a:rPr>
              <a:t>you</a:t>
            </a:r>
            <a:r>
              <a:rPr sz="2243" b="1" spc="-26" dirty="0">
                <a:latin typeface="Tahoma"/>
                <a:cs typeface="Tahoma"/>
              </a:rPr>
              <a:t> </a:t>
            </a:r>
            <a:r>
              <a:rPr sz="2243" b="1" spc="-17" dirty="0">
                <a:latin typeface="Tahoma"/>
                <a:cs typeface="Tahoma"/>
              </a:rPr>
              <a:t>lead?</a:t>
            </a:r>
            <a:endParaRPr sz="2243" dirty="0">
              <a:latin typeface="Tahoma"/>
              <a:cs typeface="Tahoma"/>
            </a:endParaRPr>
          </a:p>
        </p:txBody>
      </p:sp>
      <p:pic>
        <p:nvPicPr>
          <p:cNvPr id="18" name="object 18"/>
          <p:cNvPicPr/>
          <p:nvPr/>
        </p:nvPicPr>
        <p:blipFill>
          <a:blip r:embed="rId7" cstate="print"/>
          <a:stretch>
            <a:fillRect/>
          </a:stretch>
        </p:blipFill>
        <p:spPr>
          <a:xfrm>
            <a:off x="626731" y="5714004"/>
            <a:ext cx="131482" cy="153396"/>
          </a:xfrm>
          <a:prstGeom prst="rect">
            <a:avLst/>
          </a:prstGeom>
        </p:spPr>
      </p:pic>
      <p:pic>
        <p:nvPicPr>
          <p:cNvPr id="19" name="object 19"/>
          <p:cNvPicPr/>
          <p:nvPr/>
        </p:nvPicPr>
        <p:blipFill>
          <a:blip r:embed="rId7" cstate="print"/>
          <a:stretch>
            <a:fillRect/>
          </a:stretch>
        </p:blipFill>
        <p:spPr>
          <a:xfrm>
            <a:off x="1130746" y="6650318"/>
            <a:ext cx="109569" cy="131482"/>
          </a:xfrm>
          <a:prstGeom prst="rect">
            <a:avLst/>
          </a:prstGeom>
        </p:spPr>
      </p:pic>
      <p:sp>
        <p:nvSpPr>
          <p:cNvPr id="20" name="object 20"/>
          <p:cNvSpPr txBox="1"/>
          <p:nvPr/>
        </p:nvSpPr>
        <p:spPr>
          <a:xfrm>
            <a:off x="838200" y="5642173"/>
            <a:ext cx="11792871" cy="1292027"/>
          </a:xfrm>
          <a:prstGeom prst="rect">
            <a:avLst/>
          </a:prstGeom>
        </p:spPr>
        <p:txBody>
          <a:bodyPr vert="horz" wrap="square" lIns="0" tIns="21914" rIns="0" bIns="0" rtlCol="0">
            <a:spAutoFit/>
          </a:bodyPr>
          <a:lstStyle/>
          <a:p>
            <a:pPr marL="21914" marR="850256">
              <a:spcBef>
                <a:spcPts val="173"/>
              </a:spcBef>
            </a:pPr>
            <a:r>
              <a:rPr sz="2588" b="1" spc="-52" dirty="0">
                <a:latin typeface="Tahoma"/>
                <a:cs typeface="Tahoma"/>
              </a:rPr>
              <a:t>Drawings,</a:t>
            </a:r>
            <a:r>
              <a:rPr sz="2588" b="1" spc="-112" dirty="0">
                <a:latin typeface="Tahoma"/>
                <a:cs typeface="Tahoma"/>
              </a:rPr>
              <a:t> </a:t>
            </a:r>
            <a:r>
              <a:rPr sz="2588" b="1" spc="-43" dirty="0">
                <a:latin typeface="Tahoma"/>
                <a:cs typeface="Tahoma"/>
              </a:rPr>
              <a:t>Photos,</a:t>
            </a:r>
            <a:r>
              <a:rPr sz="2588" b="1" spc="-112" dirty="0">
                <a:latin typeface="Tahoma"/>
                <a:cs typeface="Tahoma"/>
              </a:rPr>
              <a:t> </a:t>
            </a:r>
            <a:r>
              <a:rPr sz="2588" b="1" spc="-35" dirty="0">
                <a:latin typeface="Tahoma"/>
                <a:cs typeface="Tahoma"/>
              </a:rPr>
              <a:t>Google</a:t>
            </a:r>
            <a:r>
              <a:rPr sz="2588" b="1" spc="-121" dirty="0">
                <a:latin typeface="Tahoma"/>
                <a:cs typeface="Tahoma"/>
              </a:rPr>
              <a:t> </a:t>
            </a:r>
            <a:r>
              <a:rPr sz="2588" b="1" spc="-17" dirty="0">
                <a:latin typeface="Tahoma"/>
                <a:cs typeface="Tahoma"/>
              </a:rPr>
              <a:t>view</a:t>
            </a:r>
            <a:r>
              <a:rPr sz="2588" b="1" spc="-147" dirty="0">
                <a:latin typeface="Tahoma"/>
                <a:cs typeface="Tahoma"/>
              </a:rPr>
              <a:t> </a:t>
            </a:r>
            <a:r>
              <a:rPr sz="2588" b="1" spc="-17" dirty="0">
                <a:latin typeface="Tahoma"/>
                <a:cs typeface="Tahoma"/>
              </a:rPr>
              <a:t>and</a:t>
            </a:r>
            <a:r>
              <a:rPr sz="2588" b="1" spc="-129" dirty="0">
                <a:latin typeface="Tahoma"/>
                <a:cs typeface="Tahoma"/>
              </a:rPr>
              <a:t> </a:t>
            </a:r>
            <a:r>
              <a:rPr sz="2588" b="1" spc="-52" dirty="0">
                <a:latin typeface="Tahoma"/>
                <a:cs typeface="Tahoma"/>
              </a:rPr>
              <a:t>documents</a:t>
            </a:r>
            <a:r>
              <a:rPr sz="2588" b="1" spc="-121" dirty="0">
                <a:latin typeface="Tahoma"/>
                <a:cs typeface="Tahoma"/>
              </a:rPr>
              <a:t> </a:t>
            </a:r>
            <a:r>
              <a:rPr sz="2588" b="1" dirty="0">
                <a:latin typeface="Tahoma"/>
                <a:cs typeface="Tahoma"/>
              </a:rPr>
              <a:t>(a</a:t>
            </a:r>
            <a:r>
              <a:rPr sz="2588" b="1" spc="-129" dirty="0">
                <a:latin typeface="Tahoma"/>
                <a:cs typeface="Tahoma"/>
              </a:rPr>
              <a:t> </a:t>
            </a:r>
            <a:r>
              <a:rPr sz="2588" b="1" spc="-35" dirty="0">
                <a:latin typeface="Tahoma"/>
                <a:cs typeface="Tahoma"/>
              </a:rPr>
              <a:t>must</a:t>
            </a:r>
            <a:r>
              <a:rPr sz="2588" b="1" spc="-104" dirty="0">
                <a:latin typeface="Tahoma"/>
                <a:cs typeface="Tahoma"/>
              </a:rPr>
              <a:t> </a:t>
            </a:r>
            <a:r>
              <a:rPr sz="2588" b="1" dirty="0">
                <a:latin typeface="Tahoma"/>
                <a:cs typeface="Tahoma"/>
              </a:rPr>
              <a:t>for</a:t>
            </a:r>
            <a:r>
              <a:rPr sz="2588" b="1" spc="-129" dirty="0">
                <a:latin typeface="Tahoma"/>
                <a:cs typeface="Tahoma"/>
              </a:rPr>
              <a:t> </a:t>
            </a:r>
            <a:r>
              <a:rPr sz="2588" b="1" spc="-17" dirty="0">
                <a:latin typeface="Tahoma"/>
                <a:cs typeface="Tahoma"/>
              </a:rPr>
              <a:t>any</a:t>
            </a:r>
            <a:r>
              <a:rPr sz="2588" b="1" spc="-129" dirty="0">
                <a:latin typeface="Tahoma"/>
                <a:cs typeface="Tahoma"/>
              </a:rPr>
              <a:t> </a:t>
            </a:r>
            <a:r>
              <a:rPr sz="2588" b="1" spc="-35" dirty="0">
                <a:latin typeface="Tahoma"/>
                <a:cs typeface="Tahoma"/>
              </a:rPr>
              <a:t>area </a:t>
            </a:r>
            <a:r>
              <a:rPr sz="2588" b="1" spc="-17" dirty="0">
                <a:latin typeface="Tahoma"/>
                <a:cs typeface="Tahoma"/>
              </a:rPr>
              <a:t>planning)</a:t>
            </a:r>
            <a:endParaRPr sz="2588" dirty="0">
              <a:latin typeface="Tahoma"/>
              <a:cs typeface="Tahoma"/>
            </a:endParaRPr>
          </a:p>
          <a:p>
            <a:pPr marL="523741">
              <a:spcBef>
                <a:spcPts val="1044"/>
              </a:spcBef>
            </a:pPr>
            <a:r>
              <a:rPr sz="2243" b="1" dirty="0">
                <a:latin typeface="Tahoma"/>
                <a:cs typeface="Tahoma"/>
              </a:rPr>
              <a:t>These</a:t>
            </a:r>
            <a:r>
              <a:rPr sz="2243" b="1" spc="-60" dirty="0">
                <a:latin typeface="Tahoma"/>
                <a:cs typeface="Tahoma"/>
              </a:rPr>
              <a:t> </a:t>
            </a:r>
            <a:r>
              <a:rPr sz="2243" b="1" dirty="0">
                <a:latin typeface="Tahoma"/>
                <a:cs typeface="Tahoma"/>
              </a:rPr>
              <a:t>are</a:t>
            </a:r>
            <a:r>
              <a:rPr sz="2243" b="1" spc="-52" dirty="0">
                <a:latin typeface="Tahoma"/>
                <a:cs typeface="Tahoma"/>
              </a:rPr>
              <a:t> </a:t>
            </a:r>
            <a:r>
              <a:rPr sz="2243" b="1" dirty="0">
                <a:latin typeface="Tahoma"/>
                <a:cs typeface="Tahoma"/>
              </a:rPr>
              <a:t>included</a:t>
            </a:r>
            <a:r>
              <a:rPr sz="2243" b="1" spc="-52" dirty="0">
                <a:latin typeface="Tahoma"/>
                <a:cs typeface="Tahoma"/>
              </a:rPr>
              <a:t> </a:t>
            </a:r>
            <a:r>
              <a:rPr sz="2243" b="1" dirty="0">
                <a:latin typeface="Tahoma"/>
                <a:cs typeface="Tahoma"/>
              </a:rPr>
              <a:t>as</a:t>
            </a:r>
            <a:r>
              <a:rPr sz="2243" b="1" spc="-52" dirty="0">
                <a:latin typeface="Tahoma"/>
                <a:cs typeface="Tahoma"/>
              </a:rPr>
              <a:t> </a:t>
            </a:r>
            <a:r>
              <a:rPr sz="2243" b="1" dirty="0">
                <a:latin typeface="Tahoma"/>
                <a:cs typeface="Tahoma"/>
              </a:rPr>
              <a:t>extra</a:t>
            </a:r>
            <a:r>
              <a:rPr sz="2243" b="1" spc="-52" dirty="0">
                <a:latin typeface="Tahoma"/>
                <a:cs typeface="Tahoma"/>
              </a:rPr>
              <a:t> </a:t>
            </a:r>
            <a:r>
              <a:rPr sz="2243" b="1" dirty="0">
                <a:latin typeface="Tahoma"/>
                <a:cs typeface="Tahoma"/>
              </a:rPr>
              <a:t>documents</a:t>
            </a:r>
            <a:r>
              <a:rPr sz="2243" b="1" spc="-52" dirty="0">
                <a:latin typeface="Tahoma"/>
                <a:cs typeface="Tahoma"/>
              </a:rPr>
              <a:t> </a:t>
            </a:r>
            <a:r>
              <a:rPr sz="2243" b="1" dirty="0">
                <a:latin typeface="Tahoma"/>
                <a:cs typeface="Tahoma"/>
              </a:rPr>
              <a:t>with</a:t>
            </a:r>
            <a:r>
              <a:rPr sz="2243" b="1" spc="-60"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proposal</a:t>
            </a:r>
            <a:r>
              <a:rPr sz="2243" b="1" spc="-52" dirty="0">
                <a:latin typeface="Tahoma"/>
                <a:cs typeface="Tahoma"/>
              </a:rPr>
              <a:t> </a:t>
            </a:r>
            <a:r>
              <a:rPr sz="2243" b="1" dirty="0">
                <a:latin typeface="Tahoma"/>
                <a:cs typeface="Tahoma"/>
              </a:rPr>
              <a:t>document.</a:t>
            </a:r>
            <a:r>
              <a:rPr sz="2243" b="1" spc="544" dirty="0">
                <a:latin typeface="Tahoma"/>
                <a:cs typeface="Tahoma"/>
              </a:rPr>
              <a:t> </a:t>
            </a:r>
            <a:r>
              <a:rPr sz="2243" b="1" dirty="0">
                <a:latin typeface="Tahoma"/>
                <a:cs typeface="Tahoma"/>
              </a:rPr>
              <a:t>They</a:t>
            </a:r>
            <a:r>
              <a:rPr sz="2243" b="1" spc="-43" dirty="0">
                <a:latin typeface="Tahoma"/>
                <a:cs typeface="Tahoma"/>
              </a:rPr>
              <a:t> </a:t>
            </a:r>
            <a:r>
              <a:rPr sz="2243" b="1" spc="-35" dirty="0">
                <a:latin typeface="Tahoma"/>
                <a:cs typeface="Tahoma"/>
              </a:rPr>
              <a:t>will</a:t>
            </a:r>
            <a:endParaRPr sz="2243" dirty="0">
              <a:latin typeface="Tahoma"/>
              <a:cs typeface="Tahoma"/>
            </a:endParaRPr>
          </a:p>
        </p:txBody>
      </p:sp>
      <p:sp>
        <p:nvSpPr>
          <p:cNvPr id="21" name="object 21"/>
          <p:cNvSpPr txBox="1"/>
          <p:nvPr/>
        </p:nvSpPr>
        <p:spPr>
          <a:xfrm>
            <a:off x="1369120" y="6697513"/>
            <a:ext cx="10714716" cy="1913087"/>
          </a:xfrm>
          <a:prstGeom prst="rect">
            <a:avLst/>
          </a:prstGeom>
        </p:spPr>
        <p:txBody>
          <a:bodyPr vert="horz" wrap="square" lIns="0" tIns="163257" rIns="0" bIns="0" rtlCol="0">
            <a:spAutoFit/>
          </a:bodyPr>
          <a:lstStyle/>
          <a:p>
            <a:pPr marL="21914">
              <a:spcBef>
                <a:spcPts val="1285"/>
              </a:spcBef>
            </a:pPr>
            <a:r>
              <a:rPr sz="2243" b="1" dirty="0">
                <a:latin typeface="Tahoma"/>
                <a:cs typeface="Tahoma"/>
              </a:rPr>
              <a:t>not</a:t>
            </a:r>
            <a:r>
              <a:rPr sz="2243" b="1" spc="-52" dirty="0">
                <a:latin typeface="Tahoma"/>
                <a:cs typeface="Tahoma"/>
              </a:rPr>
              <a:t> </a:t>
            </a:r>
            <a:r>
              <a:rPr sz="2243" b="1" dirty="0">
                <a:latin typeface="Tahoma"/>
                <a:cs typeface="Tahoma"/>
              </a:rPr>
              <a:t>be</a:t>
            </a:r>
            <a:r>
              <a:rPr sz="2243" b="1" spc="-52" dirty="0">
                <a:latin typeface="Tahoma"/>
                <a:cs typeface="Tahoma"/>
              </a:rPr>
              <a:t> </a:t>
            </a:r>
            <a:r>
              <a:rPr sz="2243" b="1" dirty="0">
                <a:latin typeface="Tahoma"/>
                <a:cs typeface="Tahoma"/>
              </a:rPr>
              <a:t>embedded</a:t>
            </a:r>
            <a:r>
              <a:rPr sz="2243" b="1" spc="-35" dirty="0">
                <a:latin typeface="Tahoma"/>
                <a:cs typeface="Tahoma"/>
              </a:rPr>
              <a:t> </a:t>
            </a:r>
            <a:r>
              <a:rPr sz="2243" b="1" dirty="0">
                <a:latin typeface="Tahoma"/>
                <a:cs typeface="Tahoma"/>
              </a:rPr>
              <a:t>into</a:t>
            </a:r>
            <a:r>
              <a:rPr sz="2243" b="1" spc="-52" dirty="0">
                <a:latin typeface="Tahoma"/>
                <a:cs typeface="Tahoma"/>
              </a:rPr>
              <a:t> </a:t>
            </a:r>
            <a:r>
              <a:rPr sz="2243" b="1" dirty="0">
                <a:latin typeface="Tahoma"/>
                <a:cs typeface="Tahoma"/>
              </a:rPr>
              <a:t>the</a:t>
            </a:r>
            <a:r>
              <a:rPr sz="2243" b="1" spc="-52" dirty="0">
                <a:latin typeface="Tahoma"/>
                <a:cs typeface="Tahoma"/>
              </a:rPr>
              <a:t> </a:t>
            </a:r>
            <a:r>
              <a:rPr sz="2243" b="1" spc="-17" dirty="0">
                <a:latin typeface="Tahoma"/>
                <a:cs typeface="Tahoma"/>
              </a:rPr>
              <a:t>workbook.</a:t>
            </a:r>
            <a:endParaRPr sz="2243" dirty="0">
              <a:latin typeface="Tahoma"/>
              <a:cs typeface="Tahoma"/>
            </a:endParaRPr>
          </a:p>
          <a:p>
            <a:pPr marL="21914">
              <a:spcBef>
                <a:spcPts val="1122"/>
              </a:spcBef>
            </a:pPr>
            <a:r>
              <a:rPr sz="2243" b="1" dirty="0">
                <a:latin typeface="Tahoma"/>
                <a:cs typeface="Tahoma"/>
              </a:rPr>
              <a:t>Include</a:t>
            </a:r>
            <a:r>
              <a:rPr sz="2243" b="1" spc="-43" dirty="0">
                <a:latin typeface="Tahoma"/>
                <a:cs typeface="Tahoma"/>
              </a:rPr>
              <a:t> </a:t>
            </a:r>
            <a:r>
              <a:rPr sz="2243" b="1" dirty="0">
                <a:latin typeface="Tahoma"/>
                <a:cs typeface="Tahoma"/>
              </a:rPr>
              <a:t>a</a:t>
            </a:r>
            <a:r>
              <a:rPr sz="2243" b="1" spc="-35" dirty="0">
                <a:latin typeface="Tahoma"/>
                <a:cs typeface="Tahoma"/>
              </a:rPr>
              <a:t> </a:t>
            </a:r>
            <a:r>
              <a:rPr sz="2243" b="1" dirty="0">
                <a:latin typeface="Tahoma"/>
                <a:cs typeface="Tahoma"/>
              </a:rPr>
              <a:t>caption</a:t>
            </a:r>
            <a:r>
              <a:rPr sz="2243" b="1" spc="-35" dirty="0">
                <a:latin typeface="Tahoma"/>
                <a:cs typeface="Tahoma"/>
              </a:rPr>
              <a:t> </a:t>
            </a:r>
            <a:r>
              <a:rPr sz="2243" b="1" dirty="0">
                <a:latin typeface="Tahoma"/>
                <a:cs typeface="Tahoma"/>
              </a:rPr>
              <a:t>that</a:t>
            </a:r>
            <a:r>
              <a:rPr sz="2243" b="1" spc="-43" dirty="0">
                <a:latin typeface="Tahoma"/>
                <a:cs typeface="Tahoma"/>
              </a:rPr>
              <a:t> </a:t>
            </a:r>
            <a:r>
              <a:rPr sz="2243" b="1" dirty="0">
                <a:latin typeface="Tahoma"/>
                <a:cs typeface="Tahoma"/>
              </a:rPr>
              <a:t>explains</a:t>
            </a:r>
            <a:r>
              <a:rPr sz="2243" b="1" spc="-35"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photo</a:t>
            </a:r>
            <a:r>
              <a:rPr sz="2243" b="1" spc="-35" dirty="0">
                <a:latin typeface="Tahoma"/>
                <a:cs typeface="Tahoma"/>
              </a:rPr>
              <a:t> </a:t>
            </a:r>
            <a:r>
              <a:rPr sz="2243" b="1" dirty="0">
                <a:latin typeface="Tahoma"/>
                <a:cs typeface="Tahoma"/>
              </a:rPr>
              <a:t>or</a:t>
            </a:r>
            <a:r>
              <a:rPr sz="2243" b="1" spc="-35" dirty="0">
                <a:latin typeface="Tahoma"/>
                <a:cs typeface="Tahoma"/>
              </a:rPr>
              <a:t> </a:t>
            </a:r>
            <a:r>
              <a:rPr sz="2243" b="1" spc="-17" dirty="0">
                <a:latin typeface="Tahoma"/>
                <a:cs typeface="Tahoma"/>
              </a:rPr>
              <a:t>drawing</a:t>
            </a:r>
            <a:endParaRPr sz="2243" dirty="0">
              <a:latin typeface="Tahoma"/>
              <a:cs typeface="Tahoma"/>
            </a:endParaRPr>
          </a:p>
          <a:p>
            <a:pPr marL="21914" marR="8766">
              <a:lnSpc>
                <a:spcPct val="141500"/>
              </a:lnSpc>
            </a:pPr>
            <a:r>
              <a:rPr sz="2243" b="1" dirty="0">
                <a:latin typeface="Tahoma"/>
                <a:cs typeface="Tahoma"/>
              </a:rPr>
              <a:t>Include</a:t>
            </a:r>
            <a:r>
              <a:rPr sz="2243" b="1" spc="-52" dirty="0">
                <a:latin typeface="Tahoma"/>
                <a:cs typeface="Tahoma"/>
              </a:rPr>
              <a:t> </a:t>
            </a:r>
            <a:r>
              <a:rPr sz="2243" b="1" dirty="0">
                <a:latin typeface="Tahoma"/>
                <a:cs typeface="Tahoma"/>
              </a:rPr>
              <a:t>photos</a:t>
            </a:r>
            <a:r>
              <a:rPr sz="2243" b="1" spc="-43" dirty="0">
                <a:latin typeface="Tahoma"/>
                <a:cs typeface="Tahoma"/>
              </a:rPr>
              <a:t> </a:t>
            </a:r>
            <a:r>
              <a:rPr sz="2243" b="1" dirty="0">
                <a:latin typeface="Tahoma"/>
                <a:cs typeface="Tahoma"/>
              </a:rPr>
              <a:t>of</a:t>
            </a:r>
            <a:r>
              <a:rPr sz="2243" b="1" spc="-52" dirty="0">
                <a:latin typeface="Tahoma"/>
                <a:cs typeface="Tahoma"/>
              </a:rPr>
              <a:t> </a:t>
            </a:r>
            <a:r>
              <a:rPr sz="2243" b="1" dirty="0">
                <a:latin typeface="Tahoma"/>
                <a:cs typeface="Tahoma"/>
              </a:rPr>
              <a:t>current</a:t>
            </a:r>
            <a:r>
              <a:rPr sz="2243" b="1" spc="-43" dirty="0">
                <a:latin typeface="Tahoma"/>
                <a:cs typeface="Tahoma"/>
              </a:rPr>
              <a:t> </a:t>
            </a:r>
            <a:r>
              <a:rPr sz="2243" b="1" dirty="0">
                <a:latin typeface="Tahoma"/>
                <a:cs typeface="Tahoma"/>
              </a:rPr>
              <a:t>condition</a:t>
            </a:r>
            <a:r>
              <a:rPr sz="2243" b="1" spc="-52" dirty="0">
                <a:latin typeface="Tahoma"/>
                <a:cs typeface="Tahoma"/>
              </a:rPr>
              <a:t> </a:t>
            </a:r>
            <a:r>
              <a:rPr sz="2243" b="1" dirty="0">
                <a:latin typeface="Tahoma"/>
                <a:cs typeface="Tahoma"/>
              </a:rPr>
              <a:t>or</a:t>
            </a:r>
            <a:r>
              <a:rPr sz="2243" b="1" spc="-43" dirty="0">
                <a:latin typeface="Tahoma"/>
                <a:cs typeface="Tahoma"/>
              </a:rPr>
              <a:t> </a:t>
            </a:r>
            <a:r>
              <a:rPr sz="2243" b="1" dirty="0">
                <a:latin typeface="Tahoma"/>
                <a:cs typeface="Tahoma"/>
              </a:rPr>
              <a:t>where</a:t>
            </a:r>
            <a:r>
              <a:rPr sz="2243" b="1" spc="-43"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new</a:t>
            </a:r>
            <a:r>
              <a:rPr sz="2243" b="1" spc="-43" dirty="0">
                <a:latin typeface="Tahoma"/>
                <a:cs typeface="Tahoma"/>
              </a:rPr>
              <a:t> </a:t>
            </a:r>
            <a:r>
              <a:rPr sz="2243" b="1" dirty="0">
                <a:latin typeface="Tahoma"/>
                <a:cs typeface="Tahoma"/>
              </a:rPr>
              <a:t>item</a:t>
            </a:r>
            <a:r>
              <a:rPr sz="2243" b="1" spc="-52" dirty="0">
                <a:latin typeface="Tahoma"/>
                <a:cs typeface="Tahoma"/>
              </a:rPr>
              <a:t> </a:t>
            </a:r>
            <a:r>
              <a:rPr sz="2243" b="1" dirty="0">
                <a:latin typeface="Tahoma"/>
                <a:cs typeface="Tahoma"/>
              </a:rPr>
              <a:t>will</a:t>
            </a:r>
            <a:r>
              <a:rPr sz="2243" b="1" spc="-35" dirty="0">
                <a:latin typeface="Tahoma"/>
                <a:cs typeface="Tahoma"/>
              </a:rPr>
              <a:t> </a:t>
            </a:r>
            <a:r>
              <a:rPr sz="2243" b="1" dirty="0">
                <a:latin typeface="Tahoma"/>
                <a:cs typeface="Tahoma"/>
              </a:rPr>
              <a:t>be</a:t>
            </a:r>
            <a:r>
              <a:rPr sz="2243" b="1" spc="-52" dirty="0">
                <a:latin typeface="Tahoma"/>
                <a:cs typeface="Tahoma"/>
              </a:rPr>
              <a:t> </a:t>
            </a:r>
            <a:r>
              <a:rPr sz="2243" b="1" spc="-17" dirty="0">
                <a:latin typeface="Tahoma"/>
                <a:cs typeface="Tahoma"/>
              </a:rPr>
              <a:t>located. </a:t>
            </a:r>
            <a:r>
              <a:rPr sz="2243" b="1" dirty="0">
                <a:latin typeface="Tahoma"/>
                <a:cs typeface="Tahoma"/>
              </a:rPr>
              <a:t>Give</a:t>
            </a:r>
            <a:r>
              <a:rPr sz="2243" b="1" spc="-35" dirty="0">
                <a:latin typeface="Tahoma"/>
                <a:cs typeface="Tahoma"/>
              </a:rPr>
              <a:t> </a:t>
            </a:r>
            <a:r>
              <a:rPr sz="2243" b="1" dirty="0">
                <a:latin typeface="Tahoma"/>
                <a:cs typeface="Tahoma"/>
              </a:rPr>
              <a:t>credit</a:t>
            </a:r>
            <a:r>
              <a:rPr sz="2243" b="1" spc="-35" dirty="0">
                <a:latin typeface="Tahoma"/>
                <a:cs typeface="Tahoma"/>
              </a:rPr>
              <a:t> </a:t>
            </a:r>
            <a:r>
              <a:rPr sz="2243" b="1" dirty="0">
                <a:latin typeface="Tahoma"/>
                <a:cs typeface="Tahoma"/>
              </a:rPr>
              <a:t>to</a:t>
            </a:r>
            <a:r>
              <a:rPr sz="2243" b="1" spc="-26" dirty="0">
                <a:latin typeface="Tahoma"/>
                <a:cs typeface="Tahoma"/>
              </a:rPr>
              <a:t> </a:t>
            </a:r>
            <a:r>
              <a:rPr sz="2243" b="1" dirty="0">
                <a:latin typeface="Tahoma"/>
                <a:cs typeface="Tahoma"/>
              </a:rPr>
              <a:t>drawings</a:t>
            </a:r>
            <a:r>
              <a:rPr sz="2243" b="1" spc="-26" dirty="0">
                <a:latin typeface="Tahoma"/>
                <a:cs typeface="Tahoma"/>
              </a:rPr>
              <a:t> </a:t>
            </a:r>
            <a:r>
              <a:rPr sz="2243" b="1" dirty="0">
                <a:latin typeface="Tahoma"/>
                <a:cs typeface="Tahoma"/>
              </a:rPr>
              <a:t>or</a:t>
            </a:r>
            <a:r>
              <a:rPr sz="2243" b="1" spc="-26" dirty="0">
                <a:latin typeface="Tahoma"/>
                <a:cs typeface="Tahoma"/>
              </a:rPr>
              <a:t> </a:t>
            </a:r>
            <a:r>
              <a:rPr sz="2243" b="1" dirty="0">
                <a:latin typeface="Tahoma"/>
                <a:cs typeface="Tahoma"/>
              </a:rPr>
              <a:t>plans</a:t>
            </a:r>
            <a:r>
              <a:rPr sz="2243" b="1" spc="-17" dirty="0">
                <a:latin typeface="Tahoma"/>
                <a:cs typeface="Tahoma"/>
              </a:rPr>
              <a:t> </a:t>
            </a:r>
            <a:r>
              <a:rPr sz="2243" b="1" dirty="0">
                <a:latin typeface="Tahoma"/>
                <a:cs typeface="Tahoma"/>
              </a:rPr>
              <a:t>created</a:t>
            </a:r>
            <a:r>
              <a:rPr sz="2243" b="1" spc="-26" dirty="0">
                <a:latin typeface="Tahoma"/>
                <a:cs typeface="Tahoma"/>
              </a:rPr>
              <a:t> </a:t>
            </a:r>
            <a:r>
              <a:rPr sz="2243" b="1" dirty="0">
                <a:latin typeface="Tahoma"/>
                <a:cs typeface="Tahoma"/>
              </a:rPr>
              <a:t>by</a:t>
            </a:r>
            <a:r>
              <a:rPr sz="2243" b="1" spc="-26" dirty="0">
                <a:latin typeface="Tahoma"/>
                <a:cs typeface="Tahoma"/>
              </a:rPr>
              <a:t> </a:t>
            </a:r>
            <a:r>
              <a:rPr sz="2243" b="1" spc="-17" dirty="0">
                <a:latin typeface="Tahoma"/>
                <a:cs typeface="Tahoma"/>
              </a:rPr>
              <a:t>others.</a:t>
            </a:r>
            <a:endParaRPr sz="2243" dirty="0">
              <a:latin typeface="Tahoma"/>
              <a:cs typeface="Tahoma"/>
            </a:endParaRPr>
          </a:p>
        </p:txBody>
      </p:sp>
      <p:pic>
        <p:nvPicPr>
          <p:cNvPr id="22" name="object 22"/>
          <p:cNvPicPr/>
          <p:nvPr/>
        </p:nvPicPr>
        <p:blipFill>
          <a:blip r:embed="rId7" cstate="print"/>
          <a:stretch>
            <a:fillRect/>
          </a:stretch>
        </p:blipFill>
        <p:spPr>
          <a:xfrm>
            <a:off x="1130746" y="7412318"/>
            <a:ext cx="109569" cy="131482"/>
          </a:xfrm>
          <a:prstGeom prst="rect">
            <a:avLst/>
          </a:prstGeom>
        </p:spPr>
      </p:pic>
      <p:pic>
        <p:nvPicPr>
          <p:cNvPr id="23" name="object 23"/>
          <p:cNvPicPr/>
          <p:nvPr/>
        </p:nvPicPr>
        <p:blipFill>
          <a:blip r:embed="rId7" cstate="print"/>
          <a:stretch>
            <a:fillRect/>
          </a:stretch>
        </p:blipFill>
        <p:spPr>
          <a:xfrm>
            <a:off x="1130746" y="7869518"/>
            <a:ext cx="109569" cy="131482"/>
          </a:xfrm>
          <a:prstGeom prst="rect">
            <a:avLst/>
          </a:prstGeom>
        </p:spPr>
      </p:pic>
      <p:pic>
        <p:nvPicPr>
          <p:cNvPr id="24" name="object 24"/>
          <p:cNvPicPr/>
          <p:nvPr/>
        </p:nvPicPr>
        <p:blipFill>
          <a:blip r:embed="rId7" cstate="print"/>
          <a:stretch>
            <a:fillRect/>
          </a:stretch>
        </p:blipFill>
        <p:spPr>
          <a:xfrm>
            <a:off x="1130746" y="8292882"/>
            <a:ext cx="109569" cy="131482"/>
          </a:xfrm>
          <a:prstGeom prst="rect">
            <a:avLst/>
          </a:prstGeom>
        </p:spPr>
      </p:pic>
      <p:pic>
        <p:nvPicPr>
          <p:cNvPr id="25" name="object 25"/>
          <p:cNvPicPr/>
          <p:nvPr/>
        </p:nvPicPr>
        <p:blipFill>
          <a:blip r:embed="rId7" cstate="print"/>
          <a:stretch>
            <a:fillRect/>
          </a:stretch>
        </p:blipFill>
        <p:spPr>
          <a:xfrm>
            <a:off x="626731" y="8914404"/>
            <a:ext cx="131482" cy="153396"/>
          </a:xfrm>
          <a:prstGeom prst="rect">
            <a:avLst/>
          </a:prstGeom>
        </p:spPr>
      </p:pic>
      <p:sp>
        <p:nvSpPr>
          <p:cNvPr id="26" name="object 26"/>
          <p:cNvSpPr txBox="1"/>
          <p:nvPr/>
        </p:nvSpPr>
        <p:spPr>
          <a:xfrm>
            <a:off x="866992" y="8724783"/>
            <a:ext cx="10859347" cy="800217"/>
          </a:xfrm>
          <a:prstGeom prst="rect">
            <a:avLst/>
          </a:prstGeom>
        </p:spPr>
        <p:txBody>
          <a:bodyPr vert="horz" wrap="square" lIns="0" tIns="55878" rIns="0" bIns="0" rtlCol="0">
            <a:spAutoFit/>
          </a:bodyPr>
          <a:lstStyle/>
          <a:p>
            <a:pPr marL="21914" marR="8766">
              <a:lnSpc>
                <a:spcPts val="2899"/>
              </a:lnSpc>
              <a:spcBef>
                <a:spcPts val="438"/>
              </a:spcBef>
            </a:pPr>
            <a:r>
              <a:rPr sz="2588" b="1" spc="-17" dirty="0">
                <a:latin typeface="Tahoma"/>
                <a:cs typeface="Tahoma"/>
              </a:rPr>
              <a:t>Check</a:t>
            </a:r>
            <a:r>
              <a:rPr sz="2588" b="1" spc="-129" dirty="0">
                <a:latin typeface="Tahoma"/>
                <a:cs typeface="Tahoma"/>
              </a:rPr>
              <a:t> </a:t>
            </a:r>
            <a:r>
              <a:rPr sz="2588" b="1" spc="-52" dirty="0">
                <a:latin typeface="Tahoma"/>
                <a:cs typeface="Tahoma"/>
              </a:rPr>
              <a:t>grammar</a:t>
            </a:r>
            <a:r>
              <a:rPr sz="2588" b="1" spc="-129" dirty="0">
                <a:latin typeface="Tahoma"/>
                <a:cs typeface="Tahoma"/>
              </a:rPr>
              <a:t> </a:t>
            </a:r>
            <a:r>
              <a:rPr sz="2588" b="1" spc="-17" dirty="0">
                <a:latin typeface="Tahoma"/>
                <a:cs typeface="Tahoma"/>
              </a:rPr>
              <a:t>and</a:t>
            </a:r>
            <a:r>
              <a:rPr sz="2588" b="1" spc="-129" dirty="0">
                <a:latin typeface="Tahoma"/>
                <a:cs typeface="Tahoma"/>
              </a:rPr>
              <a:t> </a:t>
            </a:r>
            <a:r>
              <a:rPr sz="2588" b="1" spc="-43" dirty="0">
                <a:latin typeface="Tahoma"/>
                <a:cs typeface="Tahoma"/>
              </a:rPr>
              <a:t>spelling</a:t>
            </a:r>
            <a:r>
              <a:rPr sz="2588" b="1" spc="-121" dirty="0">
                <a:latin typeface="Tahoma"/>
                <a:cs typeface="Tahoma"/>
              </a:rPr>
              <a:t> </a:t>
            </a:r>
            <a:r>
              <a:rPr sz="2588" b="1" dirty="0">
                <a:latin typeface="Tahoma"/>
                <a:cs typeface="Tahoma"/>
              </a:rPr>
              <a:t>–</a:t>
            </a:r>
            <a:r>
              <a:rPr sz="2588" b="1" spc="-129" dirty="0">
                <a:latin typeface="Tahoma"/>
                <a:cs typeface="Tahoma"/>
              </a:rPr>
              <a:t> </a:t>
            </a:r>
            <a:r>
              <a:rPr sz="2588" b="1" spc="-17" dirty="0">
                <a:latin typeface="Tahoma"/>
                <a:cs typeface="Tahoma"/>
              </a:rPr>
              <a:t>this</a:t>
            </a:r>
            <a:r>
              <a:rPr sz="2588" b="1" spc="-129" dirty="0">
                <a:latin typeface="Tahoma"/>
                <a:cs typeface="Tahoma"/>
              </a:rPr>
              <a:t> </a:t>
            </a:r>
            <a:r>
              <a:rPr sz="2588" b="1" dirty="0">
                <a:latin typeface="Tahoma"/>
                <a:cs typeface="Tahoma"/>
              </a:rPr>
              <a:t>is</a:t>
            </a:r>
            <a:r>
              <a:rPr sz="2588" b="1" spc="-129" dirty="0">
                <a:latin typeface="Tahoma"/>
                <a:cs typeface="Tahoma"/>
              </a:rPr>
              <a:t> </a:t>
            </a:r>
            <a:r>
              <a:rPr sz="2588" b="1" dirty="0">
                <a:latin typeface="Tahoma"/>
                <a:cs typeface="Tahoma"/>
              </a:rPr>
              <a:t>the</a:t>
            </a:r>
            <a:r>
              <a:rPr sz="2588" b="1" spc="-121" dirty="0">
                <a:latin typeface="Tahoma"/>
                <a:cs typeface="Tahoma"/>
              </a:rPr>
              <a:t> </a:t>
            </a:r>
            <a:r>
              <a:rPr sz="2588" b="1" spc="-43" dirty="0">
                <a:latin typeface="Tahoma"/>
                <a:cs typeface="Tahoma"/>
              </a:rPr>
              <a:t>capstone</a:t>
            </a:r>
            <a:r>
              <a:rPr sz="2588" b="1" spc="-121" dirty="0">
                <a:latin typeface="Tahoma"/>
                <a:cs typeface="Tahoma"/>
              </a:rPr>
              <a:t> </a:t>
            </a:r>
            <a:r>
              <a:rPr sz="2588" b="1" dirty="0">
                <a:latin typeface="Tahoma"/>
                <a:cs typeface="Tahoma"/>
              </a:rPr>
              <a:t>of</a:t>
            </a:r>
            <a:r>
              <a:rPr sz="2588" b="1" spc="-121" dirty="0">
                <a:latin typeface="Tahoma"/>
                <a:cs typeface="Tahoma"/>
              </a:rPr>
              <a:t> </a:t>
            </a:r>
            <a:r>
              <a:rPr sz="2588" b="1" spc="-17" dirty="0">
                <a:latin typeface="Tahoma"/>
                <a:cs typeface="Tahoma"/>
              </a:rPr>
              <a:t>your</a:t>
            </a:r>
            <a:r>
              <a:rPr sz="2588" b="1" spc="-129" dirty="0">
                <a:latin typeface="Tahoma"/>
                <a:cs typeface="Tahoma"/>
              </a:rPr>
              <a:t> </a:t>
            </a:r>
            <a:r>
              <a:rPr sz="2588" b="1" spc="-17" dirty="0">
                <a:latin typeface="Tahoma"/>
                <a:cs typeface="Tahoma"/>
              </a:rPr>
              <a:t>Scouting </a:t>
            </a:r>
            <a:r>
              <a:rPr sz="2588" b="1" spc="-43" dirty="0">
                <a:latin typeface="Tahoma"/>
                <a:cs typeface="Tahoma"/>
              </a:rPr>
              <a:t>journey,</a:t>
            </a:r>
            <a:r>
              <a:rPr sz="2588" b="1" spc="-112" dirty="0">
                <a:latin typeface="Tahoma"/>
                <a:cs typeface="Tahoma"/>
              </a:rPr>
              <a:t> </a:t>
            </a:r>
            <a:r>
              <a:rPr lang="en-US" sz="2588" b="1" spc="-112" dirty="0">
                <a:latin typeface="Tahoma"/>
                <a:cs typeface="Tahoma"/>
              </a:rPr>
              <a:t>show</a:t>
            </a:r>
            <a:r>
              <a:rPr sz="2588" b="1" spc="-129" dirty="0">
                <a:latin typeface="Tahoma"/>
                <a:cs typeface="Tahoma"/>
              </a:rPr>
              <a:t> </a:t>
            </a:r>
            <a:r>
              <a:rPr sz="2588" b="1" spc="-17" dirty="0">
                <a:latin typeface="Tahoma"/>
                <a:cs typeface="Tahoma"/>
              </a:rPr>
              <a:t>your</a:t>
            </a:r>
            <a:r>
              <a:rPr sz="2588" b="1" spc="-129" dirty="0">
                <a:latin typeface="Tahoma"/>
                <a:cs typeface="Tahoma"/>
              </a:rPr>
              <a:t> </a:t>
            </a:r>
            <a:r>
              <a:rPr sz="2588" b="1" spc="-17" dirty="0">
                <a:latin typeface="Tahoma"/>
                <a:cs typeface="Tahoma"/>
              </a:rPr>
              <a:t>best!</a:t>
            </a:r>
            <a:endParaRPr sz="2588" dirty="0">
              <a:latin typeface="Tahoma"/>
              <a:cs typeface="Tahoma"/>
            </a:endParaRPr>
          </a:p>
        </p:txBody>
      </p:sp>
      <p:sp>
        <p:nvSpPr>
          <p:cNvPr id="27" name="Slide Number Placeholder 26">
            <a:extLst>
              <a:ext uri="{FF2B5EF4-FFF2-40B4-BE49-F238E27FC236}">
                <a16:creationId xmlns:a16="http://schemas.microsoft.com/office/drawing/2014/main" id="{F3572521-D090-8023-578C-26B1E301D0A6}"/>
              </a:ext>
            </a:extLst>
          </p:cNvPr>
          <p:cNvSpPr>
            <a:spLocks noGrp="1"/>
          </p:cNvSpPr>
          <p:nvPr>
            <p:ph type="sldNum" sz="quarter" idx="7"/>
          </p:nvPr>
        </p:nvSpPr>
        <p:spPr/>
        <p:txBody>
          <a:bodyPr/>
          <a:lstStyle/>
          <a:p>
            <a:fld id="{B6F15528-21DE-4FAA-801E-634DDDAF4B2B}"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7C3883-94C3-5D93-C161-CF587EC8A177}"/>
              </a:ext>
            </a:extLst>
          </p:cNvPr>
          <p:cNvSpPr>
            <a:spLocks noGrp="1"/>
          </p:cNvSpPr>
          <p:nvPr>
            <p:ph type="sldNum" sz="quarter" idx="7"/>
          </p:nvPr>
        </p:nvSpPr>
        <p:spPr/>
        <p:txBody>
          <a:bodyPr/>
          <a:lstStyle/>
          <a:p>
            <a:fld id="{B6F15528-21DE-4FAA-801E-634DDDAF4B2B}" type="slidenum">
              <a:rPr lang="en-US" smtClean="0"/>
              <a:t>25</a:t>
            </a:fld>
            <a:endParaRPr lang="en-US"/>
          </a:p>
        </p:txBody>
      </p:sp>
      <p:pic>
        <p:nvPicPr>
          <p:cNvPr id="3" name="object 3">
            <a:extLst>
              <a:ext uri="{FF2B5EF4-FFF2-40B4-BE49-F238E27FC236}">
                <a16:creationId xmlns:a16="http://schemas.microsoft.com/office/drawing/2014/main" id="{BA746E65-C6FC-61CF-7856-EDB0BDE1C0A7}"/>
              </a:ext>
            </a:extLst>
          </p:cNvPr>
          <p:cNvPicPr/>
          <p:nvPr/>
        </p:nvPicPr>
        <p:blipFill>
          <a:blip r:embed="rId2" cstate="print"/>
          <a:stretch>
            <a:fillRect/>
          </a:stretch>
        </p:blipFill>
        <p:spPr>
          <a:xfrm>
            <a:off x="964496" y="6008342"/>
            <a:ext cx="5027873" cy="3940727"/>
          </a:xfrm>
          <a:prstGeom prst="rect">
            <a:avLst/>
          </a:prstGeom>
        </p:spPr>
      </p:pic>
      <p:pic>
        <p:nvPicPr>
          <p:cNvPr id="4" name="object 3">
            <a:extLst>
              <a:ext uri="{FF2B5EF4-FFF2-40B4-BE49-F238E27FC236}">
                <a16:creationId xmlns:a16="http://schemas.microsoft.com/office/drawing/2014/main" id="{1E0B9618-DFDE-1877-B4DD-D5251FB04123}"/>
              </a:ext>
            </a:extLst>
          </p:cNvPr>
          <p:cNvPicPr/>
          <p:nvPr/>
        </p:nvPicPr>
        <p:blipFill>
          <a:blip r:embed="rId3" cstate="print"/>
          <a:stretch>
            <a:fillRect/>
          </a:stretch>
        </p:blipFill>
        <p:spPr>
          <a:xfrm>
            <a:off x="7467601" y="2514600"/>
            <a:ext cx="4495800" cy="3788327"/>
          </a:xfrm>
          <a:prstGeom prst="rect">
            <a:avLst/>
          </a:prstGeom>
        </p:spPr>
      </p:pic>
      <p:pic>
        <p:nvPicPr>
          <p:cNvPr id="5" name="object 3">
            <a:extLst>
              <a:ext uri="{FF2B5EF4-FFF2-40B4-BE49-F238E27FC236}">
                <a16:creationId xmlns:a16="http://schemas.microsoft.com/office/drawing/2014/main" id="{CACE0EB2-4DF4-443C-C944-F8E00B97C2DD}"/>
              </a:ext>
            </a:extLst>
          </p:cNvPr>
          <p:cNvPicPr/>
          <p:nvPr/>
        </p:nvPicPr>
        <p:blipFill>
          <a:blip r:embed="rId4" cstate="print"/>
          <a:stretch>
            <a:fillRect/>
          </a:stretch>
        </p:blipFill>
        <p:spPr>
          <a:xfrm>
            <a:off x="1799847" y="2746541"/>
            <a:ext cx="4143753" cy="2892260"/>
          </a:xfrm>
          <a:prstGeom prst="rect">
            <a:avLst/>
          </a:prstGeom>
        </p:spPr>
      </p:pic>
      <p:pic>
        <p:nvPicPr>
          <p:cNvPr id="6" name="object 3">
            <a:extLst>
              <a:ext uri="{FF2B5EF4-FFF2-40B4-BE49-F238E27FC236}">
                <a16:creationId xmlns:a16="http://schemas.microsoft.com/office/drawing/2014/main" id="{39835184-9AF6-7D1E-595B-B7386DD653DA}"/>
              </a:ext>
            </a:extLst>
          </p:cNvPr>
          <p:cNvPicPr/>
          <p:nvPr/>
        </p:nvPicPr>
        <p:blipFill>
          <a:blip r:embed="rId5" cstate="print"/>
          <a:stretch>
            <a:fillRect/>
          </a:stretch>
        </p:blipFill>
        <p:spPr>
          <a:xfrm>
            <a:off x="6858000" y="6809601"/>
            <a:ext cx="5457021" cy="2821710"/>
          </a:xfrm>
          <a:prstGeom prst="rect">
            <a:avLst/>
          </a:prstGeom>
        </p:spPr>
      </p:pic>
      <p:sp>
        <p:nvSpPr>
          <p:cNvPr id="7" name="object 2">
            <a:extLst>
              <a:ext uri="{FF2B5EF4-FFF2-40B4-BE49-F238E27FC236}">
                <a16:creationId xmlns:a16="http://schemas.microsoft.com/office/drawing/2014/main" id="{50A7EA57-4131-93CA-C1ED-600534B53AB9}"/>
              </a:ext>
            </a:extLst>
          </p:cNvPr>
          <p:cNvSpPr txBox="1">
            <a:spLocks/>
          </p:cNvSpPr>
          <p:nvPr/>
        </p:nvSpPr>
        <p:spPr>
          <a:xfrm>
            <a:off x="2351243" y="457200"/>
            <a:ext cx="10069357" cy="1037791"/>
          </a:xfrm>
          <a:prstGeom prst="rect">
            <a:avLst/>
          </a:prstGeom>
        </p:spPr>
        <p:txBody>
          <a:bodyPr vert="horz" wrap="square" lIns="0" tIns="21914" rIns="0" bIns="0" rtlCol="0">
            <a:spAutoFit/>
          </a:bodyPr>
          <a:lstStyle>
            <a:lvl1pPr>
              <a:defRPr>
                <a:latin typeface="+mj-lt"/>
                <a:ea typeface="+mj-ea"/>
                <a:cs typeface="+mj-cs"/>
              </a:defRPr>
            </a:lvl1pPr>
          </a:lstStyle>
          <a:p>
            <a:pPr marL="65742" algn="ctr">
              <a:spcBef>
                <a:spcPts val="173"/>
              </a:spcBef>
            </a:pPr>
            <a:r>
              <a:rPr lang="en-US" sz="6600" b="1" u="sng" dirty="0">
                <a:solidFill>
                  <a:srgbClr val="000066"/>
                </a:solidFill>
              </a:rPr>
              <a:t>ESSP–Establish</a:t>
            </a:r>
            <a:r>
              <a:rPr lang="en-US" sz="6600" b="1" u="sng" spc="233" dirty="0">
                <a:solidFill>
                  <a:srgbClr val="000066"/>
                </a:solidFill>
              </a:rPr>
              <a:t> </a:t>
            </a:r>
            <a:r>
              <a:rPr lang="en-US" sz="6600" b="1" u="sng" dirty="0">
                <a:solidFill>
                  <a:srgbClr val="000066"/>
                </a:solidFill>
              </a:rPr>
              <a:t>the</a:t>
            </a:r>
            <a:r>
              <a:rPr lang="en-US" sz="6600" b="1" u="sng" spc="233" dirty="0">
                <a:solidFill>
                  <a:srgbClr val="000066"/>
                </a:solidFill>
              </a:rPr>
              <a:t> </a:t>
            </a:r>
            <a:r>
              <a:rPr lang="en-US" sz="6600" b="1" u="sng" dirty="0">
                <a:solidFill>
                  <a:srgbClr val="000066"/>
                </a:solidFill>
              </a:rPr>
              <a:t>Vision</a:t>
            </a:r>
            <a:endParaRPr lang="en-US" sz="4000" b="1" u="sng" baseline="68376" dirty="0">
              <a:solidFill>
                <a:srgbClr val="000066"/>
              </a:solidFill>
              <a:latin typeface="Times New Roman"/>
              <a:cs typeface="Times New Roman"/>
            </a:endParaRPr>
          </a:p>
        </p:txBody>
      </p:sp>
    </p:spTree>
    <p:extLst>
      <p:ext uri="{BB962C8B-B14F-4D97-AF65-F5344CB8AC3E}">
        <p14:creationId xmlns:p14="http://schemas.microsoft.com/office/powerpoint/2010/main" val="11580913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2675367" y="457200"/>
            <a:ext cx="10025529" cy="871912"/>
          </a:xfrm>
          <a:prstGeom prst="rect">
            <a:avLst/>
          </a:prstGeom>
        </p:spPr>
        <p:txBody>
          <a:bodyPr vert="horz" wrap="square" lIns="0" tIns="21914" rIns="0" bIns="0" rtlCol="0">
            <a:spAutoFit/>
          </a:bodyPr>
          <a:lstStyle/>
          <a:p>
            <a:pPr marL="43828">
              <a:spcBef>
                <a:spcPts val="173"/>
              </a:spcBef>
            </a:pPr>
            <a:r>
              <a:rPr sz="5522" dirty="0"/>
              <a:t>ESSP–Establish</a:t>
            </a:r>
            <a:r>
              <a:rPr sz="5522" spc="233" dirty="0"/>
              <a:t> </a:t>
            </a:r>
            <a:r>
              <a:rPr sz="5522" dirty="0"/>
              <a:t>the</a:t>
            </a:r>
            <a:r>
              <a:rPr sz="5522" spc="233" dirty="0"/>
              <a:t> </a:t>
            </a:r>
            <a:r>
              <a:rPr sz="5522" dirty="0"/>
              <a:t>Vision</a:t>
            </a:r>
            <a:endParaRPr sz="3365" baseline="68376" dirty="0">
              <a:latin typeface="Times New Roman"/>
              <a:cs typeface="Times New Roman"/>
            </a:endParaRPr>
          </a:p>
        </p:txBody>
      </p:sp>
      <p:sp>
        <p:nvSpPr>
          <p:cNvPr id="9" name="object 9"/>
          <p:cNvSpPr txBox="1"/>
          <p:nvPr/>
        </p:nvSpPr>
        <p:spPr>
          <a:xfrm>
            <a:off x="2578807" y="1680585"/>
            <a:ext cx="9765593" cy="453015"/>
          </a:xfrm>
          <a:prstGeom prst="rect">
            <a:avLst/>
          </a:prstGeom>
        </p:spPr>
        <p:txBody>
          <a:bodyPr vert="horz" wrap="square" lIns="0" tIns="21914" rIns="0" bIns="0" rtlCol="0">
            <a:spAutoFit/>
          </a:bodyPr>
          <a:lstStyle/>
          <a:p>
            <a:pPr marL="21914">
              <a:spcBef>
                <a:spcPts val="173"/>
              </a:spcBef>
            </a:pPr>
            <a:r>
              <a:rPr sz="2800" b="1" dirty="0">
                <a:solidFill>
                  <a:srgbClr val="0000FF"/>
                </a:solidFill>
                <a:latin typeface="Tahoma"/>
                <a:cs typeface="Tahoma"/>
              </a:rPr>
              <a:t>Examples</a:t>
            </a:r>
            <a:r>
              <a:rPr sz="2800" b="1" spc="35" dirty="0">
                <a:solidFill>
                  <a:srgbClr val="0000FF"/>
                </a:solidFill>
                <a:latin typeface="Tahoma"/>
                <a:cs typeface="Tahoma"/>
              </a:rPr>
              <a:t> </a:t>
            </a:r>
            <a:r>
              <a:rPr sz="2800" b="1" dirty="0">
                <a:solidFill>
                  <a:srgbClr val="0000FF"/>
                </a:solidFill>
                <a:latin typeface="Tahoma"/>
                <a:cs typeface="Tahoma"/>
              </a:rPr>
              <a:t>of</a:t>
            </a:r>
            <a:r>
              <a:rPr sz="2800" b="1" spc="35" dirty="0">
                <a:solidFill>
                  <a:srgbClr val="0000FF"/>
                </a:solidFill>
                <a:latin typeface="Tahoma"/>
                <a:cs typeface="Tahoma"/>
              </a:rPr>
              <a:t> </a:t>
            </a:r>
            <a:r>
              <a:rPr sz="2800" b="1" dirty="0">
                <a:solidFill>
                  <a:srgbClr val="0000FF"/>
                </a:solidFill>
                <a:latin typeface="Tahoma"/>
                <a:cs typeface="Tahoma"/>
              </a:rPr>
              <a:t>other</a:t>
            </a:r>
            <a:r>
              <a:rPr sz="2800" b="1" spc="35" dirty="0">
                <a:solidFill>
                  <a:srgbClr val="0000FF"/>
                </a:solidFill>
                <a:latin typeface="Tahoma"/>
                <a:cs typeface="Tahoma"/>
              </a:rPr>
              <a:t> </a:t>
            </a:r>
            <a:r>
              <a:rPr sz="2800" b="1" dirty="0">
                <a:solidFill>
                  <a:srgbClr val="0000FF"/>
                </a:solidFill>
                <a:latin typeface="Tahoma"/>
                <a:cs typeface="Tahoma"/>
              </a:rPr>
              <a:t>drawings,</a:t>
            </a:r>
            <a:r>
              <a:rPr sz="2800" b="1" spc="43" dirty="0">
                <a:solidFill>
                  <a:srgbClr val="0000FF"/>
                </a:solidFill>
                <a:latin typeface="Tahoma"/>
                <a:cs typeface="Tahoma"/>
              </a:rPr>
              <a:t> </a:t>
            </a:r>
            <a:r>
              <a:rPr sz="2800" b="1" dirty="0">
                <a:solidFill>
                  <a:srgbClr val="0000FF"/>
                </a:solidFill>
                <a:latin typeface="Tahoma"/>
                <a:cs typeface="Tahoma"/>
              </a:rPr>
              <a:t>plans</a:t>
            </a:r>
            <a:r>
              <a:rPr sz="2800" b="1" spc="43" dirty="0">
                <a:solidFill>
                  <a:srgbClr val="0000FF"/>
                </a:solidFill>
                <a:latin typeface="Tahoma"/>
                <a:cs typeface="Tahoma"/>
              </a:rPr>
              <a:t> </a:t>
            </a:r>
            <a:r>
              <a:rPr sz="2800" b="1" dirty="0">
                <a:solidFill>
                  <a:srgbClr val="0000FF"/>
                </a:solidFill>
                <a:latin typeface="Tahoma"/>
                <a:cs typeface="Tahoma"/>
              </a:rPr>
              <a:t>and</a:t>
            </a:r>
            <a:r>
              <a:rPr sz="2800" b="1" spc="60" dirty="0">
                <a:solidFill>
                  <a:srgbClr val="0000FF"/>
                </a:solidFill>
                <a:latin typeface="Tahoma"/>
                <a:cs typeface="Tahoma"/>
              </a:rPr>
              <a:t> </a:t>
            </a:r>
            <a:r>
              <a:rPr lang="en-US" sz="2800" b="1" spc="60" dirty="0">
                <a:solidFill>
                  <a:srgbClr val="0000FF"/>
                </a:solidFill>
                <a:latin typeface="Tahoma"/>
                <a:cs typeface="Tahoma"/>
              </a:rPr>
              <a:t>aerial </a:t>
            </a:r>
            <a:r>
              <a:rPr sz="2800" b="1" spc="-17" dirty="0">
                <a:solidFill>
                  <a:srgbClr val="0000FF"/>
                </a:solidFill>
                <a:latin typeface="Tahoma"/>
                <a:cs typeface="Tahoma"/>
              </a:rPr>
              <a:t>photos</a:t>
            </a:r>
            <a:endParaRPr sz="2800" dirty="0">
              <a:latin typeface="Tahoma"/>
              <a:cs typeface="Tahoma"/>
            </a:endParaRPr>
          </a:p>
        </p:txBody>
      </p:sp>
      <p:grpSp>
        <p:nvGrpSpPr>
          <p:cNvPr id="10" name="object 10"/>
          <p:cNvGrpSpPr/>
          <p:nvPr/>
        </p:nvGrpSpPr>
        <p:grpSpPr>
          <a:xfrm>
            <a:off x="939891" y="6866238"/>
            <a:ext cx="10947309" cy="2582562"/>
            <a:chOff x="453986" y="5728600"/>
            <a:chExt cx="6344463" cy="1496712"/>
          </a:xfrm>
        </p:grpSpPr>
        <p:pic>
          <p:nvPicPr>
            <p:cNvPr id="11" name="object 11"/>
            <p:cNvPicPr/>
            <p:nvPr/>
          </p:nvPicPr>
          <p:blipFill>
            <a:blip r:embed="rId2" cstate="print"/>
            <a:stretch>
              <a:fillRect/>
            </a:stretch>
          </p:blipFill>
          <p:spPr>
            <a:xfrm>
              <a:off x="453986" y="5728600"/>
              <a:ext cx="2593148" cy="1496712"/>
            </a:xfrm>
            <a:prstGeom prst="rect">
              <a:avLst/>
            </a:prstGeom>
          </p:spPr>
        </p:pic>
        <p:pic>
          <p:nvPicPr>
            <p:cNvPr id="12" name="object 12"/>
            <p:cNvPicPr/>
            <p:nvPr/>
          </p:nvPicPr>
          <p:blipFill>
            <a:blip r:embed="rId3" cstate="print"/>
            <a:stretch>
              <a:fillRect/>
            </a:stretch>
          </p:blipFill>
          <p:spPr>
            <a:xfrm>
              <a:off x="4821152" y="5745395"/>
              <a:ext cx="1977297" cy="1460716"/>
            </a:xfrm>
            <a:prstGeom prst="rect">
              <a:avLst/>
            </a:prstGeom>
          </p:spPr>
        </p:pic>
      </p:grpSp>
      <p:sp>
        <p:nvSpPr>
          <p:cNvPr id="13" name="Slide Number Placeholder 12">
            <a:extLst>
              <a:ext uri="{FF2B5EF4-FFF2-40B4-BE49-F238E27FC236}">
                <a16:creationId xmlns:a16="http://schemas.microsoft.com/office/drawing/2014/main" id="{6F76B0A8-6C51-B258-5E9B-02EAC9AAD49A}"/>
              </a:ext>
            </a:extLst>
          </p:cNvPr>
          <p:cNvSpPr>
            <a:spLocks noGrp="1"/>
          </p:cNvSpPr>
          <p:nvPr>
            <p:ph type="sldNum" sz="quarter" idx="7"/>
          </p:nvPr>
        </p:nvSpPr>
        <p:spPr/>
        <p:txBody>
          <a:bodyPr/>
          <a:lstStyle/>
          <a:p>
            <a:fld id="{B6F15528-21DE-4FAA-801E-634DDDAF4B2B}" type="slidenum">
              <a:rPr lang="en-US" smtClean="0"/>
              <a:t>26</a:t>
            </a:fld>
            <a:endParaRPr lang="en-US"/>
          </a:p>
        </p:txBody>
      </p:sp>
      <p:pic>
        <p:nvPicPr>
          <p:cNvPr id="15" name="Picture 14">
            <a:extLst>
              <a:ext uri="{FF2B5EF4-FFF2-40B4-BE49-F238E27FC236}">
                <a16:creationId xmlns:a16="http://schemas.microsoft.com/office/drawing/2014/main" id="{BCA457B7-FC63-F1E2-05A8-56EC39F8B3F6}"/>
              </a:ext>
            </a:extLst>
          </p:cNvPr>
          <p:cNvPicPr>
            <a:picLocks noChangeAspect="1"/>
          </p:cNvPicPr>
          <p:nvPr/>
        </p:nvPicPr>
        <p:blipFill>
          <a:blip r:embed="rId4"/>
          <a:stretch>
            <a:fillRect/>
          </a:stretch>
        </p:blipFill>
        <p:spPr>
          <a:xfrm>
            <a:off x="1389316" y="3371850"/>
            <a:ext cx="3219450" cy="2190750"/>
          </a:xfrm>
          <a:prstGeom prst="rect">
            <a:avLst/>
          </a:prstGeom>
        </p:spPr>
      </p:pic>
      <p:pic>
        <p:nvPicPr>
          <p:cNvPr id="17" name="Picture 16">
            <a:extLst>
              <a:ext uri="{FF2B5EF4-FFF2-40B4-BE49-F238E27FC236}">
                <a16:creationId xmlns:a16="http://schemas.microsoft.com/office/drawing/2014/main" id="{9970478D-74EC-FB2F-582D-7F0713FB8FCE}"/>
              </a:ext>
            </a:extLst>
          </p:cNvPr>
          <p:cNvPicPr>
            <a:picLocks noChangeAspect="1"/>
          </p:cNvPicPr>
          <p:nvPr/>
        </p:nvPicPr>
        <p:blipFill>
          <a:blip r:embed="rId5"/>
          <a:stretch>
            <a:fillRect/>
          </a:stretch>
        </p:blipFill>
        <p:spPr>
          <a:xfrm>
            <a:off x="7742469" y="2719019"/>
            <a:ext cx="4118227" cy="3148381"/>
          </a:xfrm>
          <a:prstGeom prst="rect">
            <a:avLst/>
          </a:prstGeom>
        </p:spPr>
      </p:pic>
      <p:sp>
        <p:nvSpPr>
          <p:cNvPr id="19" name="TextBox 18">
            <a:extLst>
              <a:ext uri="{FF2B5EF4-FFF2-40B4-BE49-F238E27FC236}">
                <a16:creationId xmlns:a16="http://schemas.microsoft.com/office/drawing/2014/main" id="{A1C5A731-A8B5-4E68-847B-0BF0EC0DA7BC}"/>
              </a:ext>
            </a:extLst>
          </p:cNvPr>
          <p:cNvSpPr txBox="1"/>
          <p:nvPr/>
        </p:nvSpPr>
        <p:spPr>
          <a:xfrm>
            <a:off x="7391400" y="5943599"/>
            <a:ext cx="4953000" cy="338554"/>
          </a:xfrm>
          <a:prstGeom prst="rect">
            <a:avLst/>
          </a:prstGeom>
          <a:noFill/>
        </p:spPr>
        <p:txBody>
          <a:bodyPr wrap="square">
            <a:spAutoFit/>
          </a:bodyPr>
          <a:lstStyle/>
          <a:p>
            <a:r>
              <a:rPr lang="en-US" sz="1600" b="1" dirty="0">
                <a:solidFill>
                  <a:schemeClr val="tx1"/>
                </a:solidFill>
                <a:latin typeface="Tahoma"/>
                <a:cs typeface="Tahoma"/>
              </a:rPr>
              <a:t>Map</a:t>
            </a:r>
            <a:r>
              <a:rPr lang="en-US" sz="1600" b="1" spc="52" dirty="0">
                <a:solidFill>
                  <a:schemeClr val="tx1"/>
                </a:solidFill>
                <a:latin typeface="Tahoma"/>
                <a:cs typeface="Tahoma"/>
              </a:rPr>
              <a:t> with </a:t>
            </a:r>
            <a:r>
              <a:rPr lang="en-US" sz="1600" b="1" dirty="0">
                <a:solidFill>
                  <a:schemeClr val="tx1"/>
                </a:solidFill>
                <a:latin typeface="Tahoma"/>
                <a:cs typeface="Tahoma"/>
              </a:rPr>
              <a:t>locations</a:t>
            </a:r>
            <a:r>
              <a:rPr lang="en-US" sz="1600" b="1" spc="35" dirty="0">
                <a:solidFill>
                  <a:schemeClr val="tx1"/>
                </a:solidFill>
                <a:latin typeface="Tahoma"/>
                <a:cs typeface="Tahoma"/>
              </a:rPr>
              <a:t> </a:t>
            </a:r>
            <a:r>
              <a:rPr lang="en-US" sz="1600" b="1" dirty="0">
                <a:solidFill>
                  <a:schemeClr val="tx1"/>
                </a:solidFill>
                <a:latin typeface="Tahoma"/>
                <a:cs typeface="Tahoma"/>
              </a:rPr>
              <a:t>of</a:t>
            </a:r>
            <a:r>
              <a:rPr lang="en-US" sz="1600" b="1" spc="26" dirty="0">
                <a:solidFill>
                  <a:schemeClr val="tx1"/>
                </a:solidFill>
                <a:latin typeface="Tahoma"/>
                <a:cs typeface="Tahoma"/>
              </a:rPr>
              <a:t> </a:t>
            </a:r>
            <a:r>
              <a:rPr lang="en-US" sz="1600" b="1" dirty="0">
                <a:solidFill>
                  <a:schemeClr val="tx1"/>
                </a:solidFill>
                <a:latin typeface="Tahoma"/>
                <a:cs typeface="Tahoma"/>
              </a:rPr>
              <a:t>17</a:t>
            </a:r>
            <a:r>
              <a:rPr lang="en-US" sz="1600" b="1" spc="43" dirty="0">
                <a:solidFill>
                  <a:schemeClr val="tx1"/>
                </a:solidFill>
                <a:latin typeface="Tahoma"/>
                <a:cs typeface="Tahoma"/>
              </a:rPr>
              <a:t> </a:t>
            </a:r>
            <a:r>
              <a:rPr lang="en-US" sz="1600" b="1" dirty="0">
                <a:solidFill>
                  <a:schemeClr val="tx1"/>
                </a:solidFill>
                <a:latin typeface="Tahoma"/>
                <a:cs typeface="Tahoma"/>
              </a:rPr>
              <a:t>new</a:t>
            </a:r>
            <a:r>
              <a:rPr lang="en-US" sz="1600" b="1" spc="43" dirty="0">
                <a:solidFill>
                  <a:schemeClr val="tx1"/>
                </a:solidFill>
                <a:latin typeface="Tahoma"/>
                <a:cs typeface="Tahoma"/>
              </a:rPr>
              <a:t> </a:t>
            </a:r>
            <a:r>
              <a:rPr lang="en-US" sz="1600" b="1" dirty="0">
                <a:solidFill>
                  <a:schemeClr val="tx1"/>
                </a:solidFill>
                <a:latin typeface="Tahoma"/>
                <a:cs typeface="Tahoma"/>
              </a:rPr>
              <a:t>trail</a:t>
            </a:r>
            <a:r>
              <a:rPr lang="en-US" sz="1600" b="1" spc="26" dirty="0">
                <a:solidFill>
                  <a:schemeClr val="tx1"/>
                </a:solidFill>
                <a:latin typeface="Tahoma"/>
                <a:cs typeface="Tahoma"/>
              </a:rPr>
              <a:t> </a:t>
            </a:r>
            <a:r>
              <a:rPr lang="en-US" sz="1600" b="1" spc="-17" dirty="0">
                <a:solidFill>
                  <a:schemeClr val="tx1"/>
                </a:solidFill>
                <a:latin typeface="Tahoma"/>
                <a:cs typeface="Tahoma"/>
              </a:rPr>
              <a:t>markers</a:t>
            </a:r>
            <a:endParaRPr lang="en-US" sz="1600"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9820A05-6751-DC43-276A-C9CDA1D65013}"/>
              </a:ext>
            </a:extLst>
          </p:cNvPr>
          <p:cNvSpPr>
            <a:spLocks noGrp="1"/>
          </p:cNvSpPr>
          <p:nvPr>
            <p:ph type="sldNum" sz="quarter" idx="7"/>
          </p:nvPr>
        </p:nvSpPr>
        <p:spPr>
          <a:xfrm>
            <a:off x="9686544" y="9296400"/>
            <a:ext cx="3084576" cy="276999"/>
          </a:xfrm>
        </p:spPr>
        <p:txBody>
          <a:bodyPr/>
          <a:lstStyle/>
          <a:p>
            <a:fld id="{B6F15528-21DE-4FAA-801E-634DDDAF4B2B}" type="slidenum">
              <a:rPr lang="en-US" smtClean="0"/>
              <a:t>27</a:t>
            </a:fld>
            <a:endParaRPr lang="en-US"/>
          </a:p>
        </p:txBody>
      </p:sp>
      <p:sp>
        <p:nvSpPr>
          <p:cNvPr id="3" name="object 11">
            <a:extLst>
              <a:ext uri="{FF2B5EF4-FFF2-40B4-BE49-F238E27FC236}">
                <a16:creationId xmlns:a16="http://schemas.microsoft.com/office/drawing/2014/main" id="{046A7B24-C8B1-C630-856E-EBF259955CD7}"/>
              </a:ext>
            </a:extLst>
          </p:cNvPr>
          <p:cNvSpPr txBox="1">
            <a:spLocks/>
          </p:cNvSpPr>
          <p:nvPr/>
        </p:nvSpPr>
        <p:spPr>
          <a:xfrm>
            <a:off x="2667000" y="959542"/>
            <a:ext cx="9829800" cy="945458"/>
          </a:xfrm>
          <a:prstGeom prst="rect">
            <a:avLst/>
          </a:prstGeom>
        </p:spPr>
        <p:txBody>
          <a:bodyPr vert="horz" wrap="square" lIns="0" tIns="21914" rIns="0" bIns="0" rtlCol="0">
            <a:spAutoFit/>
          </a:bodyPr>
          <a:lstStyle>
            <a:lvl1pPr>
              <a:defRPr>
                <a:latin typeface="+mj-lt"/>
                <a:ea typeface="+mj-ea"/>
                <a:cs typeface="+mj-cs"/>
              </a:defRPr>
            </a:lvl1pPr>
          </a:lstStyle>
          <a:p>
            <a:pPr marL="21914">
              <a:spcBef>
                <a:spcPts val="173"/>
              </a:spcBef>
            </a:pPr>
            <a:r>
              <a:rPr lang="en-US" sz="6000" b="1" u="sng" dirty="0">
                <a:latin typeface="Arial" panose="020B0604020202020204" pitchFamily="34" charset="0"/>
                <a:cs typeface="Arial" panose="020B0604020202020204" pitchFamily="34" charset="0"/>
              </a:rPr>
              <a:t>ESSP</a:t>
            </a:r>
            <a:r>
              <a:rPr lang="en-US" sz="6000" b="1" u="sng" spc="104" dirty="0">
                <a:latin typeface="Arial" panose="020B0604020202020204" pitchFamily="34" charset="0"/>
                <a:cs typeface="Arial" panose="020B0604020202020204" pitchFamily="34" charset="0"/>
              </a:rPr>
              <a:t> </a:t>
            </a:r>
            <a:r>
              <a:rPr lang="en-US" sz="6000" b="1" u="sng" dirty="0">
                <a:latin typeface="Arial" panose="020B0604020202020204" pitchFamily="34" charset="0"/>
                <a:cs typeface="Arial" panose="020B0604020202020204" pitchFamily="34" charset="0"/>
              </a:rPr>
              <a:t>–</a:t>
            </a:r>
            <a:r>
              <a:rPr lang="en-US" sz="6000" b="1" u="sng" spc="104" dirty="0">
                <a:latin typeface="Arial" panose="020B0604020202020204" pitchFamily="34" charset="0"/>
                <a:cs typeface="Arial" panose="020B0604020202020204" pitchFamily="34" charset="0"/>
              </a:rPr>
              <a:t> Giving Leadership</a:t>
            </a:r>
            <a:endParaRPr lang="en-US" sz="6000" b="1" u="sng"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16BAB4E-DDF9-A5BD-15B2-091C29A15531}"/>
              </a:ext>
            </a:extLst>
          </p:cNvPr>
          <p:cNvSpPr txBox="1"/>
          <p:nvPr/>
        </p:nvSpPr>
        <p:spPr>
          <a:xfrm>
            <a:off x="1143000" y="3224748"/>
            <a:ext cx="11582400" cy="4247317"/>
          </a:xfrm>
          <a:prstGeom prst="rect">
            <a:avLst/>
          </a:prstGeom>
          <a:noFill/>
        </p:spPr>
        <p:txBody>
          <a:bodyPr wrap="square">
            <a:spAutoFit/>
          </a:bodyPr>
          <a:lstStyle/>
          <a:p>
            <a:pPr marL="406400" lvl="2" eaLnBrk="1" hangingPunct="1">
              <a:spcAft>
                <a:spcPts val="1200"/>
              </a:spcAft>
              <a:defRPr/>
            </a:pPr>
            <a:r>
              <a:rPr lang="en-US" sz="4000" b="1" dirty="0">
                <a:latin typeface="Tahoma" panose="020B0604030504040204" pitchFamily="34" charset="0"/>
                <a:ea typeface="Tahoma" panose="020B0604030504040204" pitchFamily="34" charset="0"/>
                <a:cs typeface="Tahoma" panose="020B0604030504040204" pitchFamily="34" charset="0"/>
              </a:rPr>
              <a:t>How many people will you need to help?</a:t>
            </a:r>
          </a:p>
          <a:p>
            <a:pPr marL="406400" lvl="2" eaLnBrk="1" hangingPunct="1">
              <a:spcAft>
                <a:spcPts val="1200"/>
              </a:spcAft>
              <a:defRPr/>
            </a:pPr>
            <a:r>
              <a:rPr lang="en-US" sz="4000" b="1" dirty="0">
                <a:latin typeface="Tahoma" panose="020B0604030504040204" pitchFamily="34" charset="0"/>
                <a:ea typeface="Tahoma" panose="020B0604030504040204" pitchFamily="34" charset="0"/>
                <a:cs typeface="Tahoma" panose="020B0604030504040204" pitchFamily="34" charset="0"/>
              </a:rPr>
              <a:t>How will you recruit the workers for your project?</a:t>
            </a:r>
          </a:p>
          <a:p>
            <a:pPr marL="406400" lvl="2" eaLnBrk="1" hangingPunct="1">
              <a:spcAft>
                <a:spcPts val="1200"/>
              </a:spcAft>
              <a:defRPr/>
            </a:pPr>
            <a:r>
              <a:rPr lang="en-US" sz="4000" b="1" dirty="0">
                <a:latin typeface="Tahoma" panose="020B0604030504040204" pitchFamily="34" charset="0"/>
                <a:ea typeface="Tahoma" panose="020B0604030504040204" pitchFamily="34" charset="0"/>
                <a:cs typeface="Tahoma" panose="020B0604030504040204" pitchFamily="34" charset="0"/>
              </a:rPr>
              <a:t>What will be most difficult about leading those who are helping?</a:t>
            </a:r>
          </a:p>
          <a:p>
            <a:pPr marL="406400" lvl="2" eaLnBrk="1" hangingPunct="1">
              <a:spcAft>
                <a:spcPts val="1200"/>
              </a:spcAft>
              <a:defRPr/>
            </a:pPr>
            <a:r>
              <a:rPr lang="en-US" sz="4000" b="1" dirty="0">
                <a:latin typeface="Tahoma" panose="020B0604030504040204" pitchFamily="34" charset="0"/>
                <a:ea typeface="Tahoma" panose="020B0604030504040204" pitchFamily="34" charset="0"/>
                <a:cs typeface="Tahoma" panose="020B0604030504040204" pitchFamily="34" charset="0"/>
              </a:rPr>
              <a:t>What leadership skills will be important?</a:t>
            </a:r>
          </a:p>
        </p:txBody>
      </p:sp>
      <p:pic>
        <p:nvPicPr>
          <p:cNvPr id="4" name="object 5">
            <a:extLst>
              <a:ext uri="{FF2B5EF4-FFF2-40B4-BE49-F238E27FC236}">
                <a16:creationId xmlns:a16="http://schemas.microsoft.com/office/drawing/2014/main" id="{9104FFAA-F0C7-141F-6AD1-A226FD72BA82}"/>
              </a:ext>
            </a:extLst>
          </p:cNvPr>
          <p:cNvPicPr/>
          <p:nvPr/>
        </p:nvPicPr>
        <p:blipFill>
          <a:blip r:embed="rId2" cstate="print"/>
          <a:stretch>
            <a:fillRect/>
          </a:stretch>
        </p:blipFill>
        <p:spPr>
          <a:xfrm>
            <a:off x="988610" y="3459380"/>
            <a:ext cx="306790" cy="350620"/>
          </a:xfrm>
          <a:prstGeom prst="rect">
            <a:avLst/>
          </a:prstGeom>
        </p:spPr>
      </p:pic>
      <p:pic>
        <p:nvPicPr>
          <p:cNvPr id="6" name="object 5">
            <a:extLst>
              <a:ext uri="{FF2B5EF4-FFF2-40B4-BE49-F238E27FC236}">
                <a16:creationId xmlns:a16="http://schemas.microsoft.com/office/drawing/2014/main" id="{3CB5C1FB-B4D3-9878-8BEE-B178FB339F75}"/>
              </a:ext>
            </a:extLst>
          </p:cNvPr>
          <p:cNvPicPr/>
          <p:nvPr/>
        </p:nvPicPr>
        <p:blipFill>
          <a:blip r:embed="rId2" cstate="print"/>
          <a:stretch>
            <a:fillRect/>
          </a:stretch>
        </p:blipFill>
        <p:spPr>
          <a:xfrm>
            <a:off x="988610" y="5592980"/>
            <a:ext cx="306790" cy="350620"/>
          </a:xfrm>
          <a:prstGeom prst="rect">
            <a:avLst/>
          </a:prstGeom>
        </p:spPr>
      </p:pic>
      <p:pic>
        <p:nvPicPr>
          <p:cNvPr id="7" name="object 5">
            <a:extLst>
              <a:ext uri="{FF2B5EF4-FFF2-40B4-BE49-F238E27FC236}">
                <a16:creationId xmlns:a16="http://schemas.microsoft.com/office/drawing/2014/main" id="{3D9050EB-8926-146F-2E94-717D60CD8C12}"/>
              </a:ext>
            </a:extLst>
          </p:cNvPr>
          <p:cNvPicPr/>
          <p:nvPr/>
        </p:nvPicPr>
        <p:blipFill>
          <a:blip r:embed="rId2" cstate="print"/>
          <a:stretch>
            <a:fillRect/>
          </a:stretch>
        </p:blipFill>
        <p:spPr>
          <a:xfrm>
            <a:off x="988610" y="6964580"/>
            <a:ext cx="306790" cy="350620"/>
          </a:xfrm>
          <a:prstGeom prst="rect">
            <a:avLst/>
          </a:prstGeom>
        </p:spPr>
      </p:pic>
      <p:pic>
        <p:nvPicPr>
          <p:cNvPr id="8" name="object 5">
            <a:extLst>
              <a:ext uri="{FF2B5EF4-FFF2-40B4-BE49-F238E27FC236}">
                <a16:creationId xmlns:a16="http://schemas.microsoft.com/office/drawing/2014/main" id="{E22B7344-B4B7-829C-DA80-B0788055DD14}"/>
              </a:ext>
            </a:extLst>
          </p:cNvPr>
          <p:cNvPicPr/>
          <p:nvPr/>
        </p:nvPicPr>
        <p:blipFill>
          <a:blip r:embed="rId2" cstate="print"/>
          <a:stretch>
            <a:fillRect/>
          </a:stretch>
        </p:blipFill>
        <p:spPr>
          <a:xfrm>
            <a:off x="990600" y="4191000"/>
            <a:ext cx="306790" cy="350620"/>
          </a:xfrm>
          <a:prstGeom prst="rect">
            <a:avLst/>
          </a:prstGeom>
        </p:spPr>
      </p:pic>
    </p:spTree>
    <p:extLst>
      <p:ext uri="{BB962C8B-B14F-4D97-AF65-F5344CB8AC3E}">
        <p14:creationId xmlns:p14="http://schemas.microsoft.com/office/powerpoint/2010/main" val="18637576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559704" y="2469675"/>
            <a:ext cx="9598212" cy="7358626"/>
          </a:xfrm>
          <a:prstGeom prst="rect">
            <a:avLst/>
          </a:prstGeom>
        </p:spPr>
      </p:pic>
      <p:sp>
        <p:nvSpPr>
          <p:cNvPr id="10" name="object 10"/>
          <p:cNvSpPr txBox="1">
            <a:spLocks noGrp="1"/>
          </p:cNvSpPr>
          <p:nvPr>
            <p:ph type="title"/>
          </p:nvPr>
        </p:nvSpPr>
        <p:spPr>
          <a:xfrm>
            <a:off x="2449504" y="507121"/>
            <a:ext cx="7960392" cy="1683620"/>
          </a:xfrm>
          <a:prstGeom prst="rect">
            <a:avLst/>
          </a:prstGeom>
        </p:spPr>
        <p:txBody>
          <a:bodyPr vert="horz" wrap="square" lIns="0" tIns="5478" rIns="0" bIns="0" rtlCol="0">
            <a:spAutoFit/>
          </a:bodyPr>
          <a:lstStyle/>
          <a:p>
            <a:pPr marL="398832" marR="8766">
              <a:lnSpc>
                <a:spcPct val="101899"/>
              </a:lnSpc>
              <a:spcBef>
                <a:spcPts val="43"/>
              </a:spcBef>
            </a:pPr>
            <a:r>
              <a:rPr sz="5522" dirty="0"/>
              <a:t>ESSP</a:t>
            </a:r>
            <a:r>
              <a:rPr sz="5522" spc="43" dirty="0"/>
              <a:t> </a:t>
            </a:r>
            <a:r>
              <a:rPr sz="5522" dirty="0"/>
              <a:t>–</a:t>
            </a:r>
            <a:r>
              <a:rPr sz="5522" spc="52" dirty="0"/>
              <a:t> </a:t>
            </a:r>
            <a:r>
              <a:rPr sz="5522" spc="-17" dirty="0"/>
              <a:t>Materials,</a:t>
            </a:r>
            <a:br>
              <a:rPr lang="en-US" sz="5522" u="none" spc="-17" dirty="0"/>
            </a:br>
            <a:r>
              <a:rPr sz="5522" dirty="0"/>
              <a:t>Supplies</a:t>
            </a:r>
            <a:r>
              <a:rPr sz="5522" spc="207" dirty="0"/>
              <a:t> </a:t>
            </a:r>
            <a:r>
              <a:rPr sz="5522" dirty="0"/>
              <a:t>and</a:t>
            </a:r>
            <a:r>
              <a:rPr sz="5522" spc="207" dirty="0"/>
              <a:t> </a:t>
            </a:r>
            <a:r>
              <a:rPr sz="5522" spc="-17" dirty="0"/>
              <a:t>Tools</a:t>
            </a:r>
            <a:endParaRPr sz="5522" dirty="0"/>
          </a:p>
        </p:txBody>
      </p:sp>
      <p:sp>
        <p:nvSpPr>
          <p:cNvPr id="13" name="object 13"/>
          <p:cNvSpPr/>
          <p:nvPr/>
        </p:nvSpPr>
        <p:spPr>
          <a:xfrm>
            <a:off x="1515700" y="2782176"/>
            <a:ext cx="11091632" cy="684913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pic>
        <p:nvPicPr>
          <p:cNvPr id="14" name="object 14"/>
          <p:cNvPicPr/>
          <p:nvPr/>
        </p:nvPicPr>
        <p:blipFill>
          <a:blip r:embed="rId3" cstate="print"/>
          <a:stretch>
            <a:fillRect/>
          </a:stretch>
        </p:blipFill>
        <p:spPr>
          <a:xfrm>
            <a:off x="520085" y="2920713"/>
            <a:ext cx="131482" cy="175310"/>
          </a:xfrm>
          <a:prstGeom prst="rect">
            <a:avLst/>
          </a:prstGeom>
        </p:spPr>
      </p:pic>
      <p:sp>
        <p:nvSpPr>
          <p:cNvPr id="15" name="object 15"/>
          <p:cNvSpPr txBox="1"/>
          <p:nvPr/>
        </p:nvSpPr>
        <p:spPr>
          <a:xfrm>
            <a:off x="760345" y="2723874"/>
            <a:ext cx="8573745" cy="1809669"/>
          </a:xfrm>
          <a:prstGeom prst="rect">
            <a:avLst/>
          </a:prstGeom>
        </p:spPr>
        <p:txBody>
          <a:bodyPr vert="horz" wrap="square" lIns="0" tIns="21914" rIns="0" bIns="0" rtlCol="0">
            <a:spAutoFit/>
          </a:bodyPr>
          <a:lstStyle/>
          <a:p>
            <a:pPr marL="21914">
              <a:spcBef>
                <a:spcPts val="173"/>
              </a:spcBef>
            </a:pPr>
            <a:r>
              <a:rPr sz="2761" b="1" dirty="0">
                <a:latin typeface="Tahoma"/>
                <a:cs typeface="Tahoma"/>
              </a:rPr>
              <a:t>Materials</a:t>
            </a:r>
            <a:r>
              <a:rPr sz="2761" b="1" spc="17" dirty="0">
                <a:latin typeface="Tahoma"/>
                <a:cs typeface="Tahoma"/>
              </a:rPr>
              <a:t> </a:t>
            </a:r>
            <a:r>
              <a:rPr sz="2761" b="1" dirty="0">
                <a:latin typeface="Tahoma"/>
                <a:cs typeface="Tahoma"/>
              </a:rPr>
              <a:t>(Stuff</a:t>
            </a:r>
            <a:r>
              <a:rPr sz="2761" b="1" spc="17" dirty="0">
                <a:latin typeface="Tahoma"/>
                <a:cs typeface="Tahoma"/>
              </a:rPr>
              <a:t> </a:t>
            </a:r>
            <a:r>
              <a:rPr sz="2761" b="1" dirty="0">
                <a:latin typeface="Tahoma"/>
                <a:cs typeface="Tahoma"/>
              </a:rPr>
              <a:t>used</a:t>
            </a:r>
            <a:r>
              <a:rPr sz="2761" b="1" spc="43" dirty="0">
                <a:latin typeface="Tahoma"/>
                <a:cs typeface="Tahoma"/>
              </a:rPr>
              <a:t> </a:t>
            </a:r>
            <a:r>
              <a:rPr sz="2761" b="1" dirty="0">
                <a:latin typeface="Tahoma"/>
                <a:cs typeface="Tahoma"/>
              </a:rPr>
              <a:t>and</a:t>
            </a:r>
            <a:r>
              <a:rPr sz="2761" b="1" spc="43" dirty="0">
                <a:latin typeface="Tahoma"/>
                <a:cs typeface="Tahoma"/>
              </a:rPr>
              <a:t> </a:t>
            </a:r>
            <a:r>
              <a:rPr sz="2761" b="1" dirty="0">
                <a:latin typeface="Tahoma"/>
                <a:cs typeface="Tahoma"/>
              </a:rPr>
              <a:t>left</a:t>
            </a:r>
            <a:r>
              <a:rPr sz="2761" b="1" spc="17" dirty="0">
                <a:latin typeface="Tahoma"/>
                <a:cs typeface="Tahoma"/>
              </a:rPr>
              <a:t> </a:t>
            </a:r>
            <a:r>
              <a:rPr sz="2761" b="1" spc="-17" dirty="0">
                <a:latin typeface="Tahoma"/>
                <a:cs typeface="Tahoma"/>
              </a:rPr>
              <a:t>behind)</a:t>
            </a:r>
            <a:endParaRPr sz="2761">
              <a:latin typeface="Tahoma"/>
              <a:cs typeface="Tahoma"/>
            </a:endParaRPr>
          </a:p>
          <a:p>
            <a:pPr marL="21914">
              <a:spcBef>
                <a:spcPts val="2071"/>
              </a:spcBef>
            </a:pPr>
            <a:r>
              <a:rPr sz="2761" b="1" dirty="0">
                <a:latin typeface="Tahoma"/>
                <a:cs typeface="Tahoma"/>
              </a:rPr>
              <a:t>Supplies</a:t>
            </a:r>
            <a:r>
              <a:rPr sz="2761" b="1" spc="35" dirty="0">
                <a:latin typeface="Tahoma"/>
                <a:cs typeface="Tahoma"/>
              </a:rPr>
              <a:t> </a:t>
            </a:r>
            <a:r>
              <a:rPr sz="2761" b="1" dirty="0">
                <a:latin typeface="Tahoma"/>
                <a:cs typeface="Tahoma"/>
              </a:rPr>
              <a:t>(Stuff</a:t>
            </a:r>
            <a:r>
              <a:rPr sz="2761" b="1" spc="26" dirty="0">
                <a:latin typeface="Tahoma"/>
                <a:cs typeface="Tahoma"/>
              </a:rPr>
              <a:t> </a:t>
            </a:r>
            <a:r>
              <a:rPr sz="2761" b="1" dirty="0">
                <a:latin typeface="Tahoma"/>
                <a:cs typeface="Tahoma"/>
              </a:rPr>
              <a:t>used</a:t>
            </a:r>
            <a:r>
              <a:rPr sz="2761" b="1" spc="52" dirty="0">
                <a:latin typeface="Tahoma"/>
                <a:cs typeface="Tahoma"/>
              </a:rPr>
              <a:t> </a:t>
            </a:r>
            <a:r>
              <a:rPr sz="2761" b="1" spc="-43" dirty="0">
                <a:latin typeface="Tahoma"/>
                <a:cs typeface="Tahoma"/>
              </a:rPr>
              <a:t>up)</a:t>
            </a:r>
            <a:endParaRPr sz="2761">
              <a:latin typeface="Tahoma"/>
              <a:cs typeface="Tahoma"/>
            </a:endParaRPr>
          </a:p>
          <a:p>
            <a:pPr marL="21914">
              <a:spcBef>
                <a:spcPts val="1864"/>
              </a:spcBef>
            </a:pPr>
            <a:r>
              <a:rPr sz="2761" b="1" dirty="0">
                <a:latin typeface="Tahoma"/>
                <a:cs typeface="Tahoma"/>
              </a:rPr>
              <a:t>Tools</a:t>
            </a:r>
            <a:r>
              <a:rPr sz="2761" b="1" spc="43" dirty="0">
                <a:latin typeface="Tahoma"/>
                <a:cs typeface="Tahoma"/>
              </a:rPr>
              <a:t> </a:t>
            </a:r>
            <a:r>
              <a:rPr sz="2761" b="1" dirty="0">
                <a:latin typeface="Tahoma"/>
                <a:cs typeface="Tahoma"/>
              </a:rPr>
              <a:t>(Equipment</a:t>
            </a:r>
            <a:r>
              <a:rPr sz="2761" b="1" spc="43" dirty="0">
                <a:latin typeface="Tahoma"/>
                <a:cs typeface="Tahoma"/>
              </a:rPr>
              <a:t> </a:t>
            </a:r>
            <a:r>
              <a:rPr sz="2761" b="1" dirty="0">
                <a:latin typeface="Tahoma"/>
                <a:cs typeface="Tahoma"/>
              </a:rPr>
              <a:t>used</a:t>
            </a:r>
            <a:r>
              <a:rPr sz="2761" b="1" spc="69" dirty="0">
                <a:latin typeface="Tahoma"/>
                <a:cs typeface="Tahoma"/>
              </a:rPr>
              <a:t> </a:t>
            </a:r>
            <a:r>
              <a:rPr sz="2761" b="1" dirty="0">
                <a:latin typeface="Tahoma"/>
                <a:cs typeface="Tahoma"/>
              </a:rPr>
              <a:t>to</a:t>
            </a:r>
            <a:r>
              <a:rPr sz="2761" b="1" spc="60" dirty="0">
                <a:latin typeface="Tahoma"/>
                <a:cs typeface="Tahoma"/>
              </a:rPr>
              <a:t> </a:t>
            </a:r>
            <a:r>
              <a:rPr sz="2761" b="1" dirty="0">
                <a:latin typeface="Tahoma"/>
                <a:cs typeface="Tahoma"/>
              </a:rPr>
              <a:t>complete</a:t>
            </a:r>
            <a:r>
              <a:rPr sz="2761" b="1" spc="60" dirty="0">
                <a:latin typeface="Tahoma"/>
                <a:cs typeface="Tahoma"/>
              </a:rPr>
              <a:t> </a:t>
            </a:r>
            <a:r>
              <a:rPr sz="2761" b="1" dirty="0">
                <a:latin typeface="Tahoma"/>
                <a:cs typeface="Tahoma"/>
              </a:rPr>
              <a:t>the</a:t>
            </a:r>
            <a:r>
              <a:rPr sz="2761" b="1" spc="60" dirty="0">
                <a:latin typeface="Tahoma"/>
                <a:cs typeface="Tahoma"/>
              </a:rPr>
              <a:t> </a:t>
            </a:r>
            <a:r>
              <a:rPr sz="2761" b="1" spc="-17" dirty="0">
                <a:latin typeface="Tahoma"/>
                <a:cs typeface="Tahoma"/>
              </a:rPr>
              <a:t>project)</a:t>
            </a:r>
            <a:endParaRPr sz="2761">
              <a:latin typeface="Tahoma"/>
              <a:cs typeface="Tahoma"/>
            </a:endParaRPr>
          </a:p>
        </p:txBody>
      </p:sp>
      <p:pic>
        <p:nvPicPr>
          <p:cNvPr id="16" name="object 16"/>
          <p:cNvPicPr/>
          <p:nvPr/>
        </p:nvPicPr>
        <p:blipFill>
          <a:blip r:embed="rId3" cstate="print"/>
          <a:stretch>
            <a:fillRect/>
          </a:stretch>
        </p:blipFill>
        <p:spPr>
          <a:xfrm>
            <a:off x="520085" y="3600038"/>
            <a:ext cx="131482" cy="175310"/>
          </a:xfrm>
          <a:prstGeom prst="rect">
            <a:avLst/>
          </a:prstGeom>
        </p:spPr>
      </p:pic>
      <p:pic>
        <p:nvPicPr>
          <p:cNvPr id="17" name="object 17"/>
          <p:cNvPicPr/>
          <p:nvPr/>
        </p:nvPicPr>
        <p:blipFill>
          <a:blip r:embed="rId3" cstate="print"/>
          <a:stretch>
            <a:fillRect/>
          </a:stretch>
        </p:blipFill>
        <p:spPr>
          <a:xfrm>
            <a:off x="520085" y="4257450"/>
            <a:ext cx="131482" cy="175310"/>
          </a:xfrm>
          <a:prstGeom prst="rect">
            <a:avLst/>
          </a:prstGeom>
        </p:spPr>
      </p:pic>
      <p:pic>
        <p:nvPicPr>
          <p:cNvPr id="18" name="object 18"/>
          <p:cNvPicPr/>
          <p:nvPr/>
        </p:nvPicPr>
        <p:blipFill>
          <a:blip r:embed="rId3" cstate="print"/>
          <a:stretch>
            <a:fillRect/>
          </a:stretch>
        </p:blipFill>
        <p:spPr>
          <a:xfrm>
            <a:off x="479179" y="6057682"/>
            <a:ext cx="131482" cy="175310"/>
          </a:xfrm>
          <a:prstGeom prst="rect">
            <a:avLst/>
          </a:prstGeom>
        </p:spPr>
      </p:pic>
      <p:sp>
        <p:nvSpPr>
          <p:cNvPr id="19" name="object 19"/>
          <p:cNvSpPr txBox="1"/>
          <p:nvPr/>
        </p:nvSpPr>
        <p:spPr>
          <a:xfrm>
            <a:off x="769232" y="5716414"/>
            <a:ext cx="11614275" cy="3187364"/>
          </a:xfrm>
          <a:prstGeom prst="rect">
            <a:avLst/>
          </a:prstGeom>
        </p:spPr>
        <p:txBody>
          <a:bodyPr vert="horz" wrap="square" lIns="0" tIns="168736" rIns="0" bIns="0" rtlCol="0">
            <a:spAutoFit/>
          </a:bodyPr>
          <a:lstStyle/>
          <a:p>
            <a:pPr marL="21914">
              <a:spcBef>
                <a:spcPts val="1329"/>
              </a:spcBef>
            </a:pPr>
            <a:r>
              <a:rPr sz="2761" b="1" dirty="0">
                <a:latin typeface="Tahoma"/>
                <a:cs typeface="Tahoma"/>
              </a:rPr>
              <a:t>These</a:t>
            </a:r>
            <a:r>
              <a:rPr sz="2761" b="1" spc="52" dirty="0">
                <a:latin typeface="Tahoma"/>
                <a:cs typeface="Tahoma"/>
              </a:rPr>
              <a:t> </a:t>
            </a:r>
            <a:r>
              <a:rPr sz="2761" b="1" dirty="0">
                <a:latin typeface="Tahoma"/>
                <a:cs typeface="Tahoma"/>
              </a:rPr>
              <a:t>are</a:t>
            </a:r>
            <a:r>
              <a:rPr sz="2761" b="1" spc="60" dirty="0">
                <a:latin typeface="Tahoma"/>
                <a:cs typeface="Tahoma"/>
              </a:rPr>
              <a:t> </a:t>
            </a:r>
            <a:r>
              <a:rPr sz="2761" b="1" dirty="0">
                <a:latin typeface="Tahoma"/>
                <a:cs typeface="Tahoma"/>
              </a:rPr>
              <a:t>general</a:t>
            </a:r>
            <a:r>
              <a:rPr sz="2761" b="1" spc="35" dirty="0">
                <a:latin typeface="Tahoma"/>
                <a:cs typeface="Tahoma"/>
              </a:rPr>
              <a:t> </a:t>
            </a:r>
            <a:r>
              <a:rPr sz="2761" b="1" dirty="0">
                <a:latin typeface="Tahoma"/>
                <a:cs typeface="Tahoma"/>
              </a:rPr>
              <a:t>lists</a:t>
            </a:r>
            <a:r>
              <a:rPr sz="2761" b="1" spc="43" dirty="0">
                <a:latin typeface="Tahoma"/>
                <a:cs typeface="Tahoma"/>
              </a:rPr>
              <a:t> </a:t>
            </a:r>
            <a:r>
              <a:rPr sz="2761" b="1" dirty="0">
                <a:latin typeface="Tahoma"/>
                <a:cs typeface="Tahoma"/>
              </a:rPr>
              <a:t>of</a:t>
            </a:r>
            <a:r>
              <a:rPr sz="2761" b="1" spc="43" dirty="0">
                <a:latin typeface="Tahoma"/>
                <a:cs typeface="Tahoma"/>
              </a:rPr>
              <a:t> </a:t>
            </a:r>
            <a:r>
              <a:rPr sz="2761" b="1" dirty="0">
                <a:latin typeface="Tahoma"/>
                <a:cs typeface="Tahoma"/>
              </a:rPr>
              <a:t>items</a:t>
            </a:r>
            <a:r>
              <a:rPr sz="2761" b="1" spc="43" dirty="0">
                <a:latin typeface="Tahoma"/>
                <a:cs typeface="Tahoma"/>
              </a:rPr>
              <a:t> </a:t>
            </a:r>
            <a:r>
              <a:rPr sz="2761" b="1" dirty="0">
                <a:latin typeface="Tahoma"/>
                <a:cs typeface="Tahoma"/>
              </a:rPr>
              <a:t>needed</a:t>
            </a:r>
            <a:r>
              <a:rPr sz="2761" b="1" spc="69" dirty="0">
                <a:latin typeface="Tahoma"/>
                <a:cs typeface="Tahoma"/>
              </a:rPr>
              <a:t> </a:t>
            </a:r>
            <a:r>
              <a:rPr sz="2761" b="1" dirty="0">
                <a:latin typeface="Tahoma"/>
                <a:cs typeface="Tahoma"/>
              </a:rPr>
              <a:t>to</a:t>
            </a:r>
            <a:r>
              <a:rPr sz="2761" b="1" spc="52" dirty="0">
                <a:latin typeface="Tahoma"/>
                <a:cs typeface="Tahoma"/>
              </a:rPr>
              <a:t> </a:t>
            </a:r>
            <a:r>
              <a:rPr sz="2761" b="1" dirty="0">
                <a:latin typeface="Tahoma"/>
                <a:cs typeface="Tahoma"/>
              </a:rPr>
              <a:t>meet</a:t>
            </a:r>
            <a:r>
              <a:rPr sz="2761" b="1" spc="43" dirty="0">
                <a:latin typeface="Tahoma"/>
                <a:cs typeface="Tahoma"/>
              </a:rPr>
              <a:t> </a:t>
            </a:r>
            <a:r>
              <a:rPr sz="2761" b="1" dirty="0">
                <a:latin typeface="Tahoma"/>
                <a:cs typeface="Tahoma"/>
              </a:rPr>
              <a:t>the</a:t>
            </a:r>
            <a:r>
              <a:rPr sz="2761" b="1" spc="52" dirty="0">
                <a:latin typeface="Tahoma"/>
                <a:cs typeface="Tahoma"/>
              </a:rPr>
              <a:t> </a:t>
            </a:r>
            <a:r>
              <a:rPr sz="2761" b="1" dirty="0">
                <a:latin typeface="Tahoma"/>
                <a:cs typeface="Tahoma"/>
              </a:rPr>
              <a:t>project</a:t>
            </a:r>
            <a:r>
              <a:rPr sz="2761" b="1" spc="43" dirty="0">
                <a:latin typeface="Tahoma"/>
                <a:cs typeface="Tahoma"/>
              </a:rPr>
              <a:t> </a:t>
            </a:r>
            <a:r>
              <a:rPr sz="2761" b="1" spc="-17" dirty="0">
                <a:latin typeface="Tahoma"/>
                <a:cs typeface="Tahoma"/>
              </a:rPr>
              <a:t>goals</a:t>
            </a:r>
            <a:endParaRPr sz="2761">
              <a:latin typeface="Tahoma"/>
              <a:cs typeface="Tahoma"/>
            </a:endParaRPr>
          </a:p>
          <a:p>
            <a:pPr marL="21914" marR="207084">
              <a:lnSpc>
                <a:spcPts val="3278"/>
              </a:lnSpc>
              <a:spcBef>
                <a:spcPts val="1303"/>
              </a:spcBef>
            </a:pPr>
            <a:r>
              <a:rPr sz="2761" b="1" dirty="0">
                <a:latin typeface="Tahoma"/>
                <a:cs typeface="Tahoma"/>
              </a:rPr>
              <a:t>Be</a:t>
            </a:r>
            <a:r>
              <a:rPr sz="2761" b="1" spc="35" dirty="0">
                <a:latin typeface="Tahoma"/>
                <a:cs typeface="Tahoma"/>
              </a:rPr>
              <a:t> </a:t>
            </a:r>
            <a:r>
              <a:rPr sz="2761" b="1" dirty="0">
                <a:latin typeface="Tahoma"/>
                <a:cs typeface="Tahoma"/>
              </a:rPr>
              <a:t>as</a:t>
            </a:r>
            <a:r>
              <a:rPr sz="2761" b="1" spc="35" dirty="0">
                <a:latin typeface="Tahoma"/>
                <a:cs typeface="Tahoma"/>
              </a:rPr>
              <a:t> </a:t>
            </a:r>
            <a:r>
              <a:rPr sz="2761" b="1" dirty="0">
                <a:latin typeface="Tahoma"/>
                <a:cs typeface="Tahoma"/>
              </a:rPr>
              <a:t>thorough</a:t>
            </a:r>
            <a:r>
              <a:rPr sz="2761" b="1" spc="26" dirty="0">
                <a:latin typeface="Tahoma"/>
                <a:cs typeface="Tahoma"/>
              </a:rPr>
              <a:t> </a:t>
            </a:r>
            <a:r>
              <a:rPr sz="2761" b="1" dirty="0">
                <a:latin typeface="Tahoma"/>
                <a:cs typeface="Tahoma"/>
              </a:rPr>
              <a:t>as</a:t>
            </a:r>
            <a:r>
              <a:rPr sz="2761" b="1" spc="35" dirty="0">
                <a:latin typeface="Tahoma"/>
                <a:cs typeface="Tahoma"/>
              </a:rPr>
              <a:t> </a:t>
            </a:r>
            <a:r>
              <a:rPr sz="2761" b="1" dirty="0">
                <a:latin typeface="Tahoma"/>
                <a:cs typeface="Tahoma"/>
              </a:rPr>
              <a:t>you</a:t>
            </a:r>
            <a:r>
              <a:rPr sz="2761" b="1" spc="35" dirty="0">
                <a:latin typeface="Tahoma"/>
                <a:cs typeface="Tahoma"/>
              </a:rPr>
              <a:t> </a:t>
            </a:r>
            <a:r>
              <a:rPr sz="2761" b="1" dirty="0">
                <a:latin typeface="Tahoma"/>
                <a:cs typeface="Tahoma"/>
              </a:rPr>
              <a:t>can,</a:t>
            </a:r>
            <a:r>
              <a:rPr sz="2761" b="1" spc="26" dirty="0">
                <a:latin typeface="Tahoma"/>
                <a:cs typeface="Tahoma"/>
              </a:rPr>
              <a:t> </a:t>
            </a:r>
            <a:r>
              <a:rPr sz="2761" b="1" dirty="0">
                <a:latin typeface="Tahoma"/>
                <a:cs typeface="Tahoma"/>
              </a:rPr>
              <a:t>does</a:t>
            </a:r>
            <a:r>
              <a:rPr sz="2761" b="1" spc="35" dirty="0">
                <a:latin typeface="Tahoma"/>
                <a:cs typeface="Tahoma"/>
              </a:rPr>
              <a:t> </a:t>
            </a:r>
            <a:r>
              <a:rPr sz="2761" b="1" dirty="0">
                <a:latin typeface="Tahoma"/>
                <a:cs typeface="Tahoma"/>
              </a:rPr>
              <a:t>not</a:t>
            </a:r>
            <a:r>
              <a:rPr sz="2761" b="1" spc="26" dirty="0">
                <a:latin typeface="Tahoma"/>
                <a:cs typeface="Tahoma"/>
              </a:rPr>
              <a:t> </a:t>
            </a:r>
            <a:r>
              <a:rPr sz="2761" b="1" dirty="0">
                <a:latin typeface="Tahoma"/>
                <a:cs typeface="Tahoma"/>
              </a:rPr>
              <a:t>have</a:t>
            </a:r>
            <a:r>
              <a:rPr sz="2761" b="1" spc="35" dirty="0">
                <a:latin typeface="Tahoma"/>
                <a:cs typeface="Tahoma"/>
              </a:rPr>
              <a:t> </a:t>
            </a:r>
            <a:r>
              <a:rPr sz="2761" b="1" dirty="0">
                <a:latin typeface="Tahoma"/>
                <a:cs typeface="Tahoma"/>
              </a:rPr>
              <a:t>to</a:t>
            </a:r>
            <a:r>
              <a:rPr sz="2761" b="1" spc="43" dirty="0">
                <a:latin typeface="Tahoma"/>
                <a:cs typeface="Tahoma"/>
              </a:rPr>
              <a:t> </a:t>
            </a:r>
            <a:r>
              <a:rPr sz="2761" b="1" dirty="0">
                <a:latin typeface="Tahoma"/>
                <a:cs typeface="Tahoma"/>
              </a:rPr>
              <a:t>be</a:t>
            </a:r>
            <a:r>
              <a:rPr sz="2761" b="1" spc="43" dirty="0">
                <a:latin typeface="Tahoma"/>
                <a:cs typeface="Tahoma"/>
              </a:rPr>
              <a:t> </a:t>
            </a:r>
            <a:r>
              <a:rPr sz="2761" b="1" dirty="0">
                <a:latin typeface="Tahoma"/>
                <a:cs typeface="Tahoma"/>
              </a:rPr>
              <a:t>100%</a:t>
            </a:r>
            <a:r>
              <a:rPr sz="2761" b="1" spc="60" dirty="0">
                <a:latin typeface="Tahoma"/>
                <a:cs typeface="Tahoma"/>
              </a:rPr>
              <a:t> </a:t>
            </a:r>
            <a:r>
              <a:rPr sz="2761" b="1" spc="-17" dirty="0">
                <a:latin typeface="Tahoma"/>
                <a:cs typeface="Tahoma"/>
              </a:rPr>
              <a:t>complete </a:t>
            </a:r>
            <a:r>
              <a:rPr sz="2761" b="1" dirty="0">
                <a:latin typeface="Tahoma"/>
                <a:cs typeface="Tahoma"/>
              </a:rPr>
              <a:t>but</a:t>
            </a:r>
            <a:r>
              <a:rPr sz="2761" b="1" spc="26" dirty="0">
                <a:latin typeface="Tahoma"/>
                <a:cs typeface="Tahoma"/>
              </a:rPr>
              <a:t> </a:t>
            </a:r>
            <a:r>
              <a:rPr sz="2761" b="1" dirty="0">
                <a:latin typeface="Tahoma"/>
                <a:cs typeface="Tahoma"/>
              </a:rPr>
              <a:t>must</a:t>
            </a:r>
            <a:r>
              <a:rPr sz="2761" b="1" spc="26" dirty="0">
                <a:latin typeface="Tahoma"/>
                <a:cs typeface="Tahoma"/>
              </a:rPr>
              <a:t> </a:t>
            </a:r>
            <a:r>
              <a:rPr sz="2761" b="1" dirty="0">
                <a:latin typeface="Tahoma"/>
                <a:cs typeface="Tahoma"/>
              </a:rPr>
              <a:t>show</a:t>
            </a:r>
            <a:r>
              <a:rPr sz="2761" b="1" spc="52" dirty="0">
                <a:latin typeface="Tahoma"/>
                <a:cs typeface="Tahoma"/>
              </a:rPr>
              <a:t> </a:t>
            </a:r>
            <a:r>
              <a:rPr sz="2761" b="1" dirty="0">
                <a:latin typeface="Tahoma"/>
                <a:cs typeface="Tahoma"/>
              </a:rPr>
              <a:t>good</a:t>
            </a:r>
            <a:r>
              <a:rPr sz="2761" b="1" spc="52" dirty="0">
                <a:latin typeface="Tahoma"/>
                <a:cs typeface="Tahoma"/>
              </a:rPr>
              <a:t> </a:t>
            </a:r>
            <a:r>
              <a:rPr sz="2761" b="1" spc="-17" dirty="0">
                <a:latin typeface="Tahoma"/>
                <a:cs typeface="Tahoma"/>
              </a:rPr>
              <a:t>thought</a:t>
            </a:r>
            <a:endParaRPr sz="2761">
              <a:latin typeface="Tahoma"/>
              <a:cs typeface="Tahoma"/>
            </a:endParaRPr>
          </a:p>
          <a:p>
            <a:pPr marL="21914">
              <a:spcBef>
                <a:spcPts val="1087"/>
              </a:spcBef>
            </a:pPr>
            <a:r>
              <a:rPr sz="2761" b="1" dirty="0">
                <a:latin typeface="Tahoma"/>
                <a:cs typeface="Tahoma"/>
              </a:rPr>
              <a:t>Does</a:t>
            </a:r>
            <a:r>
              <a:rPr sz="2761" b="1" spc="35" dirty="0">
                <a:latin typeface="Tahoma"/>
                <a:cs typeface="Tahoma"/>
              </a:rPr>
              <a:t> </a:t>
            </a:r>
            <a:r>
              <a:rPr sz="2761" b="1" dirty="0">
                <a:latin typeface="Tahoma"/>
                <a:cs typeface="Tahoma"/>
              </a:rPr>
              <a:t>not</a:t>
            </a:r>
            <a:r>
              <a:rPr sz="2761" b="1" spc="35" dirty="0">
                <a:latin typeface="Tahoma"/>
                <a:cs typeface="Tahoma"/>
              </a:rPr>
              <a:t> </a:t>
            </a:r>
            <a:r>
              <a:rPr sz="2761" b="1" dirty="0">
                <a:latin typeface="Tahoma"/>
                <a:cs typeface="Tahoma"/>
              </a:rPr>
              <a:t>require</a:t>
            </a:r>
            <a:r>
              <a:rPr sz="2761" b="1" spc="52" dirty="0">
                <a:latin typeface="Tahoma"/>
                <a:cs typeface="Tahoma"/>
              </a:rPr>
              <a:t> </a:t>
            </a:r>
            <a:r>
              <a:rPr sz="2761" b="1" dirty="0">
                <a:latin typeface="Tahoma"/>
                <a:cs typeface="Tahoma"/>
              </a:rPr>
              <a:t>detail</a:t>
            </a:r>
            <a:r>
              <a:rPr sz="2761" b="1" spc="35" dirty="0">
                <a:latin typeface="Tahoma"/>
                <a:cs typeface="Tahoma"/>
              </a:rPr>
              <a:t> </a:t>
            </a:r>
            <a:r>
              <a:rPr sz="2761" b="1" dirty="0">
                <a:latin typeface="Tahoma"/>
                <a:cs typeface="Tahoma"/>
              </a:rPr>
              <a:t>research</a:t>
            </a:r>
            <a:r>
              <a:rPr sz="2761" b="1" spc="43" dirty="0">
                <a:latin typeface="Tahoma"/>
                <a:cs typeface="Tahoma"/>
              </a:rPr>
              <a:t> </a:t>
            </a:r>
            <a:r>
              <a:rPr sz="2761" b="1" dirty="0">
                <a:latin typeface="Tahoma"/>
                <a:cs typeface="Tahoma"/>
              </a:rPr>
              <a:t>for</a:t>
            </a:r>
            <a:r>
              <a:rPr sz="2761" b="1" spc="35" dirty="0">
                <a:latin typeface="Tahoma"/>
                <a:cs typeface="Tahoma"/>
              </a:rPr>
              <a:t> </a:t>
            </a:r>
            <a:r>
              <a:rPr sz="2761" b="1" dirty="0">
                <a:latin typeface="Tahoma"/>
                <a:cs typeface="Tahoma"/>
              </a:rPr>
              <a:t>material</a:t>
            </a:r>
            <a:r>
              <a:rPr sz="2761" b="1" spc="35" dirty="0">
                <a:latin typeface="Tahoma"/>
                <a:cs typeface="Tahoma"/>
              </a:rPr>
              <a:t> </a:t>
            </a:r>
            <a:r>
              <a:rPr sz="2761" b="1" spc="-17" dirty="0">
                <a:latin typeface="Tahoma"/>
                <a:cs typeface="Tahoma"/>
              </a:rPr>
              <a:t>quantities.</a:t>
            </a:r>
            <a:endParaRPr sz="2761">
              <a:latin typeface="Tahoma"/>
              <a:cs typeface="Tahoma"/>
            </a:endParaRPr>
          </a:p>
          <a:p>
            <a:pPr marL="21914" marR="96421">
              <a:lnSpc>
                <a:spcPts val="3278"/>
              </a:lnSpc>
              <a:spcBef>
                <a:spcPts val="1294"/>
              </a:spcBef>
            </a:pPr>
            <a:r>
              <a:rPr sz="2761" b="1" dirty="0">
                <a:latin typeface="Tahoma"/>
                <a:cs typeface="Tahoma"/>
              </a:rPr>
              <a:t>Lists</a:t>
            </a:r>
            <a:r>
              <a:rPr sz="2761" b="1" spc="17" dirty="0">
                <a:latin typeface="Tahoma"/>
                <a:cs typeface="Tahoma"/>
              </a:rPr>
              <a:t> </a:t>
            </a:r>
            <a:r>
              <a:rPr sz="2761" b="1" dirty="0">
                <a:latin typeface="Tahoma"/>
                <a:cs typeface="Tahoma"/>
              </a:rPr>
              <a:t>should</a:t>
            </a:r>
            <a:r>
              <a:rPr sz="2761" b="1" spc="35" dirty="0">
                <a:latin typeface="Tahoma"/>
                <a:cs typeface="Tahoma"/>
              </a:rPr>
              <a:t> </a:t>
            </a:r>
            <a:r>
              <a:rPr sz="2761" b="1" dirty="0">
                <a:latin typeface="Tahoma"/>
                <a:cs typeface="Tahoma"/>
              </a:rPr>
              <a:t>coincide</a:t>
            </a:r>
            <a:r>
              <a:rPr sz="2761" b="1" spc="35" dirty="0">
                <a:latin typeface="Tahoma"/>
                <a:cs typeface="Tahoma"/>
              </a:rPr>
              <a:t> </a:t>
            </a:r>
            <a:r>
              <a:rPr sz="2761" b="1" dirty="0">
                <a:latin typeface="Tahoma"/>
                <a:cs typeface="Tahoma"/>
              </a:rPr>
              <a:t>with</a:t>
            </a:r>
            <a:r>
              <a:rPr sz="2761" b="1" spc="17" dirty="0">
                <a:latin typeface="Tahoma"/>
                <a:cs typeface="Tahoma"/>
              </a:rPr>
              <a:t> </a:t>
            </a:r>
            <a:r>
              <a:rPr sz="2761" b="1" dirty="0">
                <a:latin typeface="Tahoma"/>
                <a:cs typeface="Tahoma"/>
              </a:rPr>
              <a:t>safety</a:t>
            </a:r>
            <a:r>
              <a:rPr sz="2761" b="1" spc="17" dirty="0">
                <a:latin typeface="Tahoma"/>
                <a:cs typeface="Tahoma"/>
              </a:rPr>
              <a:t> </a:t>
            </a:r>
            <a:r>
              <a:rPr sz="2761" b="1" dirty="0">
                <a:latin typeface="Tahoma"/>
                <a:cs typeface="Tahoma"/>
              </a:rPr>
              <a:t>issues</a:t>
            </a:r>
            <a:r>
              <a:rPr sz="2761" b="1" spc="26" dirty="0">
                <a:latin typeface="Tahoma"/>
                <a:cs typeface="Tahoma"/>
              </a:rPr>
              <a:t> </a:t>
            </a:r>
            <a:r>
              <a:rPr sz="2761" b="1" dirty="0">
                <a:latin typeface="Tahoma"/>
                <a:cs typeface="Tahoma"/>
              </a:rPr>
              <a:t>(ie.</a:t>
            </a:r>
            <a:r>
              <a:rPr sz="2761" b="1" spc="9" dirty="0">
                <a:latin typeface="Tahoma"/>
                <a:cs typeface="Tahoma"/>
              </a:rPr>
              <a:t> </a:t>
            </a:r>
            <a:r>
              <a:rPr sz="2761" b="1" dirty="0">
                <a:latin typeface="Tahoma"/>
                <a:cs typeface="Tahoma"/>
              </a:rPr>
              <a:t>Dehydration,</a:t>
            </a:r>
            <a:r>
              <a:rPr sz="2761" b="1" spc="9" dirty="0">
                <a:latin typeface="Tahoma"/>
                <a:cs typeface="Tahoma"/>
              </a:rPr>
              <a:t> </a:t>
            </a:r>
            <a:r>
              <a:rPr sz="2761" b="1" spc="-17" dirty="0">
                <a:latin typeface="Tahoma"/>
                <a:cs typeface="Tahoma"/>
              </a:rPr>
              <a:t>include </a:t>
            </a:r>
            <a:r>
              <a:rPr sz="2761" b="1" dirty="0">
                <a:latin typeface="Tahoma"/>
                <a:cs typeface="Tahoma"/>
              </a:rPr>
              <a:t>water,</a:t>
            </a:r>
            <a:r>
              <a:rPr sz="2761" b="1" spc="9" dirty="0">
                <a:latin typeface="Tahoma"/>
                <a:cs typeface="Tahoma"/>
              </a:rPr>
              <a:t> </a:t>
            </a:r>
            <a:r>
              <a:rPr sz="2761" b="1" dirty="0">
                <a:latin typeface="Tahoma"/>
                <a:cs typeface="Tahoma"/>
              </a:rPr>
              <a:t>Power</a:t>
            </a:r>
            <a:r>
              <a:rPr sz="2761" b="1" spc="26" dirty="0">
                <a:latin typeface="Tahoma"/>
                <a:cs typeface="Tahoma"/>
              </a:rPr>
              <a:t> </a:t>
            </a:r>
            <a:r>
              <a:rPr sz="2761" b="1" dirty="0">
                <a:latin typeface="Tahoma"/>
                <a:cs typeface="Tahoma"/>
              </a:rPr>
              <a:t>tools,</a:t>
            </a:r>
            <a:r>
              <a:rPr sz="2761" b="1" spc="26" dirty="0">
                <a:latin typeface="Tahoma"/>
                <a:cs typeface="Tahoma"/>
              </a:rPr>
              <a:t> </a:t>
            </a:r>
            <a:r>
              <a:rPr sz="2761" b="1" dirty="0">
                <a:latin typeface="Tahoma"/>
                <a:cs typeface="Tahoma"/>
              </a:rPr>
              <a:t>include</a:t>
            </a:r>
            <a:r>
              <a:rPr sz="2761" b="1" spc="43" dirty="0">
                <a:latin typeface="Tahoma"/>
                <a:cs typeface="Tahoma"/>
              </a:rPr>
              <a:t> </a:t>
            </a:r>
            <a:r>
              <a:rPr sz="2761" b="1" dirty="0">
                <a:latin typeface="Tahoma"/>
                <a:cs typeface="Tahoma"/>
              </a:rPr>
              <a:t>eye,</a:t>
            </a:r>
            <a:r>
              <a:rPr sz="2761" b="1" spc="26" dirty="0">
                <a:latin typeface="Tahoma"/>
                <a:cs typeface="Tahoma"/>
              </a:rPr>
              <a:t> </a:t>
            </a:r>
            <a:r>
              <a:rPr sz="2761" b="1" dirty="0">
                <a:latin typeface="Tahoma"/>
                <a:cs typeface="Tahoma"/>
              </a:rPr>
              <a:t>ear,</a:t>
            </a:r>
            <a:r>
              <a:rPr sz="2761" b="1" spc="26" dirty="0">
                <a:latin typeface="Tahoma"/>
                <a:cs typeface="Tahoma"/>
              </a:rPr>
              <a:t> </a:t>
            </a:r>
            <a:r>
              <a:rPr sz="2761" b="1" dirty="0">
                <a:latin typeface="Tahoma"/>
                <a:cs typeface="Tahoma"/>
              </a:rPr>
              <a:t>lung</a:t>
            </a:r>
            <a:r>
              <a:rPr sz="2761" b="1" spc="43" dirty="0">
                <a:latin typeface="Tahoma"/>
                <a:cs typeface="Tahoma"/>
              </a:rPr>
              <a:t> </a:t>
            </a:r>
            <a:r>
              <a:rPr sz="2761" b="1" dirty="0">
                <a:latin typeface="Tahoma"/>
                <a:cs typeface="Tahoma"/>
              </a:rPr>
              <a:t>and</a:t>
            </a:r>
            <a:r>
              <a:rPr sz="2761" b="1" spc="52" dirty="0">
                <a:latin typeface="Tahoma"/>
                <a:cs typeface="Tahoma"/>
              </a:rPr>
              <a:t> </a:t>
            </a:r>
            <a:r>
              <a:rPr sz="2761" b="1" spc="-17" dirty="0">
                <a:latin typeface="Tahoma"/>
                <a:cs typeface="Tahoma"/>
              </a:rPr>
              <a:t>hand)</a:t>
            </a:r>
            <a:endParaRPr sz="2761">
              <a:latin typeface="Tahoma"/>
              <a:cs typeface="Tahoma"/>
            </a:endParaRPr>
          </a:p>
        </p:txBody>
      </p:sp>
      <p:pic>
        <p:nvPicPr>
          <p:cNvPr id="20" name="object 20"/>
          <p:cNvPicPr/>
          <p:nvPr/>
        </p:nvPicPr>
        <p:blipFill>
          <a:blip r:embed="rId3" cstate="print"/>
          <a:stretch>
            <a:fillRect/>
          </a:stretch>
        </p:blipFill>
        <p:spPr>
          <a:xfrm>
            <a:off x="479179" y="6627439"/>
            <a:ext cx="131482" cy="175310"/>
          </a:xfrm>
          <a:prstGeom prst="rect">
            <a:avLst/>
          </a:prstGeom>
        </p:spPr>
      </p:pic>
      <p:pic>
        <p:nvPicPr>
          <p:cNvPr id="21" name="object 21"/>
          <p:cNvPicPr/>
          <p:nvPr/>
        </p:nvPicPr>
        <p:blipFill>
          <a:blip r:embed="rId3" cstate="print"/>
          <a:stretch>
            <a:fillRect/>
          </a:stretch>
        </p:blipFill>
        <p:spPr>
          <a:xfrm>
            <a:off x="479179" y="7613556"/>
            <a:ext cx="131482" cy="175310"/>
          </a:xfrm>
          <a:prstGeom prst="rect">
            <a:avLst/>
          </a:prstGeom>
        </p:spPr>
      </p:pic>
      <p:pic>
        <p:nvPicPr>
          <p:cNvPr id="22" name="object 22"/>
          <p:cNvPicPr/>
          <p:nvPr/>
        </p:nvPicPr>
        <p:blipFill>
          <a:blip r:embed="rId3" cstate="print"/>
          <a:stretch>
            <a:fillRect/>
          </a:stretch>
        </p:blipFill>
        <p:spPr>
          <a:xfrm>
            <a:off x="479179" y="8183313"/>
            <a:ext cx="131482" cy="175310"/>
          </a:xfrm>
          <a:prstGeom prst="rect">
            <a:avLst/>
          </a:prstGeom>
        </p:spPr>
      </p:pic>
      <p:pic>
        <p:nvPicPr>
          <p:cNvPr id="23" name="object 23"/>
          <p:cNvPicPr/>
          <p:nvPr/>
        </p:nvPicPr>
        <p:blipFill>
          <a:blip r:embed="rId4" cstate="print"/>
          <a:stretch>
            <a:fillRect/>
          </a:stretch>
        </p:blipFill>
        <p:spPr>
          <a:xfrm>
            <a:off x="2484140" y="4484863"/>
            <a:ext cx="7925756" cy="1556751"/>
          </a:xfrm>
          <a:prstGeom prst="rect">
            <a:avLst/>
          </a:prstGeom>
        </p:spPr>
      </p:pic>
      <p:sp>
        <p:nvSpPr>
          <p:cNvPr id="24" name="object 24"/>
          <p:cNvSpPr txBox="1"/>
          <p:nvPr/>
        </p:nvSpPr>
        <p:spPr>
          <a:xfrm>
            <a:off x="2902168" y="4671566"/>
            <a:ext cx="7031019" cy="871912"/>
          </a:xfrm>
          <a:prstGeom prst="rect">
            <a:avLst/>
          </a:prstGeom>
        </p:spPr>
        <p:txBody>
          <a:bodyPr vert="horz" wrap="square" lIns="0" tIns="21914" rIns="0" bIns="0" rtlCol="0">
            <a:spAutoFit/>
          </a:bodyPr>
          <a:lstStyle/>
          <a:p>
            <a:pPr marL="21914">
              <a:spcBef>
                <a:spcPts val="173"/>
              </a:spcBef>
            </a:pPr>
            <a:r>
              <a:rPr sz="5522" b="1" u="heavy" dirty="0">
                <a:solidFill>
                  <a:srgbClr val="000066"/>
                </a:solidFill>
                <a:uFill>
                  <a:solidFill>
                    <a:srgbClr val="000066"/>
                  </a:solidFill>
                </a:uFill>
                <a:latin typeface="Arial"/>
                <a:cs typeface="Arial"/>
              </a:rPr>
              <a:t>All</a:t>
            </a:r>
            <a:r>
              <a:rPr sz="5522" b="1" u="heavy" spc="129" dirty="0">
                <a:solidFill>
                  <a:srgbClr val="000066"/>
                </a:solidFill>
                <a:uFill>
                  <a:solidFill>
                    <a:srgbClr val="000066"/>
                  </a:solidFill>
                </a:uFill>
                <a:latin typeface="Arial"/>
                <a:cs typeface="Arial"/>
              </a:rPr>
              <a:t> </a:t>
            </a:r>
            <a:r>
              <a:rPr sz="5522" b="1" u="heavy" dirty="0">
                <a:solidFill>
                  <a:srgbClr val="000066"/>
                </a:solidFill>
                <a:uFill>
                  <a:solidFill>
                    <a:srgbClr val="000066"/>
                  </a:solidFill>
                </a:uFill>
                <a:latin typeface="Arial"/>
                <a:cs typeface="Arial"/>
              </a:rPr>
              <a:t>three</a:t>
            </a:r>
            <a:r>
              <a:rPr sz="5522" b="1" u="heavy" spc="147" dirty="0">
                <a:solidFill>
                  <a:srgbClr val="000066"/>
                </a:solidFill>
                <a:uFill>
                  <a:solidFill>
                    <a:srgbClr val="000066"/>
                  </a:solidFill>
                </a:uFill>
                <a:latin typeface="Arial"/>
                <a:cs typeface="Arial"/>
              </a:rPr>
              <a:t> </a:t>
            </a:r>
            <a:r>
              <a:rPr sz="5522" b="1" u="heavy" dirty="0">
                <a:solidFill>
                  <a:srgbClr val="000066"/>
                </a:solidFill>
                <a:uFill>
                  <a:solidFill>
                    <a:srgbClr val="000066"/>
                  </a:solidFill>
                </a:uFill>
                <a:latin typeface="Arial"/>
                <a:cs typeface="Arial"/>
              </a:rPr>
              <a:t>lists</a:t>
            </a:r>
            <a:r>
              <a:rPr sz="5522" b="1" u="heavy" spc="155" dirty="0">
                <a:solidFill>
                  <a:srgbClr val="000066"/>
                </a:solidFill>
                <a:uFill>
                  <a:solidFill>
                    <a:srgbClr val="000066"/>
                  </a:solidFill>
                </a:uFill>
                <a:latin typeface="Arial"/>
                <a:cs typeface="Arial"/>
              </a:rPr>
              <a:t> </a:t>
            </a:r>
            <a:r>
              <a:rPr sz="5522" b="1" u="heavy" spc="-17" dirty="0">
                <a:solidFill>
                  <a:srgbClr val="000066"/>
                </a:solidFill>
                <a:uFill>
                  <a:solidFill>
                    <a:srgbClr val="000066"/>
                  </a:solidFill>
                </a:uFill>
                <a:latin typeface="Arial"/>
                <a:cs typeface="Arial"/>
              </a:rPr>
              <a:t>should</a:t>
            </a:r>
            <a:endParaRPr sz="5522">
              <a:latin typeface="Arial"/>
              <a:cs typeface="Arial"/>
            </a:endParaRPr>
          </a:p>
        </p:txBody>
      </p:sp>
      <p:pic>
        <p:nvPicPr>
          <p:cNvPr id="25" name="object 25"/>
          <p:cNvPicPr/>
          <p:nvPr/>
        </p:nvPicPr>
        <p:blipFill>
          <a:blip r:embed="rId5" cstate="print"/>
          <a:stretch>
            <a:fillRect/>
          </a:stretch>
        </p:blipFill>
        <p:spPr>
          <a:xfrm>
            <a:off x="2899624" y="5442053"/>
            <a:ext cx="7026417" cy="147260"/>
          </a:xfrm>
          <a:prstGeom prst="rect">
            <a:avLst/>
          </a:prstGeom>
        </p:spPr>
      </p:pic>
      <p:sp>
        <p:nvSpPr>
          <p:cNvPr id="26" name="Slide Number Placeholder 25">
            <a:extLst>
              <a:ext uri="{FF2B5EF4-FFF2-40B4-BE49-F238E27FC236}">
                <a16:creationId xmlns:a16="http://schemas.microsoft.com/office/drawing/2014/main" id="{5770543D-B55F-165D-B1DA-40D5A8C55EB2}"/>
              </a:ext>
            </a:extLst>
          </p:cNvPr>
          <p:cNvSpPr>
            <a:spLocks noGrp="1"/>
          </p:cNvSpPr>
          <p:nvPr>
            <p:ph type="sldNum" sz="quarter" idx="7"/>
          </p:nvPr>
        </p:nvSpPr>
        <p:spPr/>
        <p:txBody>
          <a:bodyPr/>
          <a:lstStyle/>
          <a:p>
            <a:fld id="{B6F15528-21DE-4FAA-801E-634DDDAF4B2B}" type="slidenum">
              <a:rPr lang="en-US" smtClean="0"/>
              <a:t>28</a:t>
            </a:fld>
            <a:endParaRPr lang="en-US"/>
          </a:p>
        </p:txBody>
      </p:sp>
      <p:pic>
        <p:nvPicPr>
          <p:cNvPr id="27" name="Picture 8" descr="C:\Documents and Settings\Terri\Local Settings\Temporary Internet Files\Content.IE5\CODC0MH6\MCj03976460000[1].wmf">
            <a:extLst>
              <a:ext uri="{FF2B5EF4-FFF2-40B4-BE49-F238E27FC236}">
                <a16:creationId xmlns:a16="http://schemas.microsoft.com/office/drawing/2014/main" id="{A6B9584A-9FF8-B1AA-401C-6A50EA89144D}"/>
              </a:ext>
            </a:extLst>
          </p:cNvPr>
          <p:cNvPicPr>
            <a:picLocks noChangeAspect="1" noChangeArrowheads="1"/>
          </p:cNvPicPr>
          <p:nvPr/>
        </p:nvPicPr>
        <p:blipFill>
          <a:blip r:embed="rId6" cstate="print"/>
          <a:srcRect/>
          <a:stretch>
            <a:fillRect/>
          </a:stretch>
        </p:blipFill>
        <p:spPr bwMode="auto">
          <a:xfrm>
            <a:off x="10766528" y="2098844"/>
            <a:ext cx="1682750" cy="1352550"/>
          </a:xfrm>
          <a:prstGeom prst="rect">
            <a:avLst/>
          </a:prstGeom>
          <a:noFill/>
          <a:ln w="9525">
            <a:noFill/>
            <a:miter lim="800000"/>
            <a:headEnd/>
            <a:tailEnd/>
          </a:ln>
        </p:spPr>
      </p:pic>
      <p:pic>
        <p:nvPicPr>
          <p:cNvPr id="28" name="Picture 7" descr="C:\Documents and Settings\Terri\Local Settings\Temporary Internet Files\Content.IE5\9BY12Q17\MCj03976620000[1].wmf">
            <a:extLst>
              <a:ext uri="{FF2B5EF4-FFF2-40B4-BE49-F238E27FC236}">
                <a16:creationId xmlns:a16="http://schemas.microsoft.com/office/drawing/2014/main" id="{89B2FA61-5150-A504-B696-71998AC60479}"/>
              </a:ext>
            </a:extLst>
          </p:cNvPr>
          <p:cNvPicPr>
            <a:picLocks noChangeAspect="1" noChangeArrowheads="1"/>
          </p:cNvPicPr>
          <p:nvPr/>
        </p:nvPicPr>
        <p:blipFill>
          <a:blip r:embed="rId7" cstate="print"/>
          <a:srcRect/>
          <a:stretch>
            <a:fillRect/>
          </a:stretch>
        </p:blipFill>
        <p:spPr bwMode="auto">
          <a:xfrm>
            <a:off x="9955777" y="3662153"/>
            <a:ext cx="2000250" cy="10953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466390" y="2401159"/>
            <a:ext cx="9598212" cy="7358625"/>
          </a:xfrm>
          <a:prstGeom prst="rect">
            <a:avLst/>
          </a:prstGeom>
        </p:spPr>
      </p:pic>
      <p:sp>
        <p:nvSpPr>
          <p:cNvPr id="10" name="object 10"/>
          <p:cNvSpPr txBox="1">
            <a:spLocks noGrp="1"/>
          </p:cNvSpPr>
          <p:nvPr>
            <p:ph type="title"/>
          </p:nvPr>
        </p:nvSpPr>
        <p:spPr>
          <a:xfrm>
            <a:off x="3657600" y="345935"/>
            <a:ext cx="6947747" cy="1689050"/>
          </a:xfrm>
          <a:prstGeom prst="rect">
            <a:avLst/>
          </a:prstGeom>
        </p:spPr>
        <p:txBody>
          <a:bodyPr vert="horz" wrap="square" lIns="0" tIns="47115" rIns="0" bIns="0" rtlCol="0">
            <a:spAutoFit/>
          </a:bodyPr>
          <a:lstStyle/>
          <a:p>
            <a:pPr marL="21914" marR="8766" algn="ctr">
              <a:lnSpc>
                <a:spcPts val="6384"/>
              </a:lnSpc>
              <a:spcBef>
                <a:spcPts val="371"/>
              </a:spcBef>
            </a:pPr>
            <a:r>
              <a:rPr sz="5349" dirty="0"/>
              <a:t>ESSP</a:t>
            </a:r>
            <a:r>
              <a:rPr sz="5349" spc="-147" dirty="0"/>
              <a:t> </a:t>
            </a:r>
            <a:r>
              <a:rPr sz="5349" dirty="0"/>
              <a:t>–</a:t>
            </a:r>
            <a:r>
              <a:rPr sz="5349" spc="-147" dirty="0"/>
              <a:t> </a:t>
            </a:r>
            <a:r>
              <a:rPr sz="5349" spc="-17" dirty="0"/>
              <a:t>Permits,</a:t>
            </a:r>
            <a:r>
              <a:rPr sz="5349" spc="-138" dirty="0"/>
              <a:t> </a:t>
            </a:r>
            <a:r>
              <a:rPr sz="5349" spc="-35" dirty="0"/>
              <a:t>Cost</a:t>
            </a:r>
            <a:r>
              <a:rPr sz="5349" u="none" spc="-35" dirty="0"/>
              <a:t> </a:t>
            </a:r>
            <a:r>
              <a:rPr sz="5349" dirty="0"/>
              <a:t>and</a:t>
            </a:r>
            <a:r>
              <a:rPr sz="5349" spc="-121" dirty="0"/>
              <a:t> </a:t>
            </a:r>
            <a:r>
              <a:rPr lang="en-US" sz="5349" spc="-121" dirty="0"/>
              <a:t>F</a:t>
            </a:r>
            <a:r>
              <a:rPr sz="5349" dirty="0"/>
              <a:t>unding</a:t>
            </a:r>
            <a:r>
              <a:rPr sz="5349" spc="-112" dirty="0"/>
              <a:t> </a:t>
            </a:r>
            <a:r>
              <a:rPr lang="en-US" sz="5349" spc="-17" dirty="0"/>
              <a:t>P</a:t>
            </a:r>
            <a:r>
              <a:rPr sz="5349" spc="-17" dirty="0"/>
              <a:t>roject</a:t>
            </a:r>
            <a:endParaRPr sz="5349" dirty="0"/>
          </a:p>
        </p:txBody>
      </p:sp>
      <p:pic>
        <p:nvPicPr>
          <p:cNvPr id="11" name="object 11"/>
          <p:cNvPicPr/>
          <p:nvPr/>
        </p:nvPicPr>
        <p:blipFill>
          <a:blip r:embed="rId3" cstate="print"/>
          <a:stretch>
            <a:fillRect/>
          </a:stretch>
        </p:blipFill>
        <p:spPr>
          <a:xfrm>
            <a:off x="520085" y="2604995"/>
            <a:ext cx="131482" cy="175310"/>
          </a:xfrm>
          <a:prstGeom prst="rect">
            <a:avLst/>
          </a:prstGeom>
        </p:spPr>
      </p:pic>
      <p:pic>
        <p:nvPicPr>
          <p:cNvPr id="12" name="object 12"/>
          <p:cNvPicPr/>
          <p:nvPr/>
        </p:nvPicPr>
        <p:blipFill>
          <a:blip r:embed="rId3" cstate="print"/>
          <a:stretch>
            <a:fillRect/>
          </a:stretch>
        </p:blipFill>
        <p:spPr>
          <a:xfrm>
            <a:off x="1024101" y="3109011"/>
            <a:ext cx="109569" cy="131482"/>
          </a:xfrm>
          <a:prstGeom prst="rect">
            <a:avLst/>
          </a:prstGeom>
        </p:spPr>
      </p:pic>
      <p:pic>
        <p:nvPicPr>
          <p:cNvPr id="13" name="object 13"/>
          <p:cNvPicPr/>
          <p:nvPr/>
        </p:nvPicPr>
        <p:blipFill>
          <a:blip r:embed="rId3" cstate="print"/>
          <a:stretch>
            <a:fillRect/>
          </a:stretch>
        </p:blipFill>
        <p:spPr>
          <a:xfrm>
            <a:off x="520085" y="4248524"/>
            <a:ext cx="131482" cy="175310"/>
          </a:xfrm>
          <a:prstGeom prst="rect">
            <a:avLst/>
          </a:prstGeom>
        </p:spPr>
      </p:pic>
      <p:pic>
        <p:nvPicPr>
          <p:cNvPr id="14" name="object 14"/>
          <p:cNvPicPr/>
          <p:nvPr/>
        </p:nvPicPr>
        <p:blipFill>
          <a:blip r:embed="rId3" cstate="print"/>
          <a:stretch>
            <a:fillRect/>
          </a:stretch>
        </p:blipFill>
        <p:spPr>
          <a:xfrm>
            <a:off x="1024101" y="4752540"/>
            <a:ext cx="109569" cy="131482"/>
          </a:xfrm>
          <a:prstGeom prst="rect">
            <a:avLst/>
          </a:prstGeom>
        </p:spPr>
      </p:pic>
      <p:sp>
        <p:nvSpPr>
          <p:cNvPr id="17" name="object 17"/>
          <p:cNvSpPr/>
          <p:nvPr/>
        </p:nvSpPr>
        <p:spPr>
          <a:xfrm>
            <a:off x="1559223" y="2872976"/>
            <a:ext cx="11091632" cy="684913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sp>
        <p:nvSpPr>
          <p:cNvPr id="19" name="object 19"/>
          <p:cNvSpPr txBox="1"/>
          <p:nvPr/>
        </p:nvSpPr>
        <p:spPr>
          <a:xfrm>
            <a:off x="736223" y="2388348"/>
            <a:ext cx="11994478" cy="3402852"/>
          </a:xfrm>
          <a:prstGeom prst="rect">
            <a:avLst/>
          </a:prstGeom>
        </p:spPr>
        <p:txBody>
          <a:bodyPr vert="horz" wrap="square" lIns="0" tIns="154492" rIns="0" bIns="0" rtlCol="0">
            <a:spAutoFit/>
          </a:bodyPr>
          <a:lstStyle/>
          <a:p>
            <a:pPr marL="21914">
              <a:spcBef>
                <a:spcPts val="1216"/>
              </a:spcBef>
            </a:pPr>
            <a:r>
              <a:rPr sz="2761" b="1" dirty="0">
                <a:latin typeface="Tahoma"/>
                <a:cs typeface="Tahoma"/>
              </a:rPr>
              <a:t>Permits</a:t>
            </a:r>
            <a:r>
              <a:rPr sz="2761" b="1" spc="17" dirty="0">
                <a:latin typeface="Tahoma"/>
                <a:cs typeface="Tahoma"/>
              </a:rPr>
              <a:t> </a:t>
            </a:r>
            <a:r>
              <a:rPr sz="2761" b="1" dirty="0">
                <a:latin typeface="Tahoma"/>
                <a:cs typeface="Tahoma"/>
              </a:rPr>
              <a:t>and</a:t>
            </a:r>
            <a:r>
              <a:rPr sz="2761" b="1" spc="35" dirty="0">
                <a:latin typeface="Tahoma"/>
                <a:cs typeface="Tahoma"/>
              </a:rPr>
              <a:t> </a:t>
            </a:r>
            <a:r>
              <a:rPr sz="2761" b="1" spc="-17" dirty="0">
                <a:latin typeface="Tahoma"/>
                <a:cs typeface="Tahoma"/>
              </a:rPr>
              <a:t>Permissions</a:t>
            </a:r>
            <a:endParaRPr sz="2761" dirty="0">
              <a:latin typeface="Tahoma"/>
              <a:cs typeface="Tahoma"/>
            </a:endParaRPr>
          </a:p>
          <a:p>
            <a:pPr marL="523741" marR="136962">
              <a:lnSpc>
                <a:spcPct val="99200"/>
              </a:lnSpc>
              <a:spcBef>
                <a:spcPts val="871"/>
              </a:spcBef>
            </a:pPr>
            <a:r>
              <a:rPr sz="2243" b="1" dirty="0">
                <a:latin typeface="Tahoma"/>
                <a:cs typeface="Tahoma"/>
              </a:rPr>
              <a:t>Some</a:t>
            </a:r>
            <a:r>
              <a:rPr sz="2243" b="1" spc="-60" dirty="0">
                <a:latin typeface="Tahoma"/>
                <a:cs typeface="Tahoma"/>
              </a:rPr>
              <a:t> </a:t>
            </a:r>
            <a:r>
              <a:rPr sz="2243" b="1" dirty="0">
                <a:latin typeface="Tahoma"/>
                <a:cs typeface="Tahoma"/>
              </a:rPr>
              <a:t>projects</a:t>
            </a:r>
            <a:r>
              <a:rPr sz="2243" b="1" spc="-60" dirty="0">
                <a:latin typeface="Tahoma"/>
                <a:cs typeface="Tahoma"/>
              </a:rPr>
              <a:t> </a:t>
            </a:r>
            <a:r>
              <a:rPr sz="2243" b="1" dirty="0">
                <a:latin typeface="Tahoma"/>
                <a:cs typeface="Tahoma"/>
              </a:rPr>
              <a:t>will</a:t>
            </a:r>
            <a:r>
              <a:rPr sz="2243" b="1" spc="-52" dirty="0">
                <a:latin typeface="Tahoma"/>
                <a:cs typeface="Tahoma"/>
              </a:rPr>
              <a:t> </a:t>
            </a:r>
            <a:r>
              <a:rPr sz="2243" b="1" dirty="0">
                <a:latin typeface="Tahoma"/>
                <a:cs typeface="Tahoma"/>
              </a:rPr>
              <a:t>require</a:t>
            </a:r>
            <a:r>
              <a:rPr sz="2243" b="1" spc="-60" dirty="0">
                <a:latin typeface="Tahoma"/>
                <a:cs typeface="Tahoma"/>
              </a:rPr>
              <a:t> </a:t>
            </a:r>
            <a:r>
              <a:rPr sz="2243" b="1" dirty="0">
                <a:latin typeface="Tahoma"/>
                <a:cs typeface="Tahoma"/>
              </a:rPr>
              <a:t>permission</a:t>
            </a:r>
            <a:r>
              <a:rPr sz="2243" b="1" spc="-60" dirty="0">
                <a:latin typeface="Tahoma"/>
                <a:cs typeface="Tahoma"/>
              </a:rPr>
              <a:t> </a:t>
            </a:r>
            <a:r>
              <a:rPr sz="2243" b="1" dirty="0">
                <a:latin typeface="Tahoma"/>
                <a:cs typeface="Tahoma"/>
              </a:rPr>
              <a:t>beyond</a:t>
            </a:r>
            <a:r>
              <a:rPr sz="2243" b="1" spc="-52" dirty="0">
                <a:latin typeface="Tahoma"/>
                <a:cs typeface="Tahoma"/>
              </a:rPr>
              <a:t> </a:t>
            </a:r>
            <a:r>
              <a:rPr sz="2243" b="1" dirty="0">
                <a:latin typeface="Tahoma"/>
                <a:cs typeface="Tahoma"/>
              </a:rPr>
              <a:t>that</a:t>
            </a:r>
            <a:r>
              <a:rPr sz="2243" b="1" spc="-60" dirty="0">
                <a:latin typeface="Tahoma"/>
                <a:cs typeface="Tahoma"/>
              </a:rPr>
              <a:t> </a:t>
            </a:r>
            <a:r>
              <a:rPr sz="2243" b="1" dirty="0">
                <a:latin typeface="Tahoma"/>
                <a:cs typeface="Tahoma"/>
              </a:rPr>
              <a:t>which</a:t>
            </a:r>
            <a:r>
              <a:rPr sz="2243" b="1" spc="-60" dirty="0">
                <a:latin typeface="Tahoma"/>
                <a:cs typeface="Tahoma"/>
              </a:rPr>
              <a:t> </a:t>
            </a:r>
            <a:r>
              <a:rPr sz="2243" b="1" dirty="0">
                <a:latin typeface="Tahoma"/>
                <a:cs typeface="Tahoma"/>
              </a:rPr>
              <a:t>the</a:t>
            </a:r>
            <a:r>
              <a:rPr sz="2243" b="1" spc="-60" dirty="0">
                <a:latin typeface="Tahoma"/>
                <a:cs typeface="Tahoma"/>
              </a:rPr>
              <a:t> </a:t>
            </a:r>
            <a:r>
              <a:rPr sz="2243" b="1" spc="-17" dirty="0">
                <a:latin typeface="Tahoma"/>
                <a:cs typeface="Tahoma"/>
              </a:rPr>
              <a:t>beneficiary </a:t>
            </a:r>
            <a:r>
              <a:rPr sz="2243" b="1" dirty="0">
                <a:latin typeface="Tahoma"/>
                <a:cs typeface="Tahoma"/>
              </a:rPr>
              <a:t>provides</a:t>
            </a:r>
            <a:r>
              <a:rPr sz="2243" b="1" spc="-43" dirty="0">
                <a:latin typeface="Tahoma"/>
                <a:cs typeface="Tahoma"/>
              </a:rPr>
              <a:t> </a:t>
            </a:r>
            <a:r>
              <a:rPr sz="2243" b="1" dirty="0">
                <a:latin typeface="Tahoma"/>
                <a:cs typeface="Tahoma"/>
              </a:rPr>
              <a:t>such</a:t>
            </a:r>
            <a:r>
              <a:rPr sz="2243" b="1" spc="-43" dirty="0">
                <a:latin typeface="Tahoma"/>
                <a:cs typeface="Tahoma"/>
              </a:rPr>
              <a:t> </a:t>
            </a:r>
            <a:r>
              <a:rPr sz="2243" b="1" dirty="0">
                <a:latin typeface="Tahoma"/>
                <a:cs typeface="Tahoma"/>
              </a:rPr>
              <a:t>as</a:t>
            </a:r>
            <a:r>
              <a:rPr sz="2243" b="1" spc="-35" dirty="0">
                <a:latin typeface="Tahoma"/>
                <a:cs typeface="Tahoma"/>
              </a:rPr>
              <a:t> </a:t>
            </a:r>
            <a:r>
              <a:rPr sz="2243" b="1" dirty="0">
                <a:latin typeface="Tahoma"/>
                <a:cs typeface="Tahoma"/>
              </a:rPr>
              <a:t>building</a:t>
            </a:r>
            <a:r>
              <a:rPr sz="2243" b="1" spc="-35" dirty="0">
                <a:latin typeface="Tahoma"/>
                <a:cs typeface="Tahoma"/>
              </a:rPr>
              <a:t> </a:t>
            </a:r>
            <a:r>
              <a:rPr sz="2243" b="1" dirty="0">
                <a:latin typeface="Tahoma"/>
                <a:cs typeface="Tahoma"/>
              </a:rPr>
              <a:t>permits</a:t>
            </a:r>
            <a:r>
              <a:rPr sz="2243" b="1" spc="-35" dirty="0">
                <a:latin typeface="Tahoma"/>
                <a:cs typeface="Tahoma"/>
              </a:rPr>
              <a:t> </a:t>
            </a:r>
            <a:r>
              <a:rPr sz="2243" b="1" dirty="0">
                <a:latin typeface="Tahoma"/>
                <a:cs typeface="Tahoma"/>
              </a:rPr>
              <a:t>or</a:t>
            </a:r>
            <a:r>
              <a:rPr sz="2243" b="1" spc="-35" dirty="0">
                <a:latin typeface="Tahoma"/>
                <a:cs typeface="Tahoma"/>
              </a:rPr>
              <a:t> </a:t>
            </a:r>
            <a:r>
              <a:rPr sz="2243" b="1" dirty="0">
                <a:latin typeface="Tahoma"/>
                <a:cs typeface="Tahoma"/>
              </a:rPr>
              <a:t>Miss</a:t>
            </a:r>
            <a:r>
              <a:rPr sz="2243" b="1" spc="-35" dirty="0">
                <a:latin typeface="Tahoma"/>
                <a:cs typeface="Tahoma"/>
              </a:rPr>
              <a:t> </a:t>
            </a:r>
            <a:r>
              <a:rPr sz="2243" b="1" dirty="0">
                <a:latin typeface="Tahoma"/>
                <a:cs typeface="Tahoma"/>
              </a:rPr>
              <a:t>Utility.</a:t>
            </a:r>
            <a:r>
              <a:rPr sz="2243" b="1" spc="578" dirty="0">
                <a:latin typeface="Tahoma"/>
                <a:cs typeface="Tahoma"/>
              </a:rPr>
              <a:t> </a:t>
            </a:r>
            <a:r>
              <a:rPr sz="2243" b="1" dirty="0">
                <a:latin typeface="Tahoma"/>
                <a:cs typeface="Tahoma"/>
              </a:rPr>
              <a:t>Indicate</a:t>
            </a:r>
            <a:r>
              <a:rPr sz="2243" b="1" spc="-43" dirty="0">
                <a:latin typeface="Tahoma"/>
                <a:cs typeface="Tahoma"/>
              </a:rPr>
              <a:t> </a:t>
            </a:r>
            <a:r>
              <a:rPr sz="2243" b="1" dirty="0">
                <a:latin typeface="Tahoma"/>
                <a:cs typeface="Tahoma"/>
              </a:rPr>
              <a:t>these</a:t>
            </a:r>
            <a:r>
              <a:rPr sz="2243" b="1" spc="-35" dirty="0">
                <a:latin typeface="Tahoma"/>
                <a:cs typeface="Tahoma"/>
              </a:rPr>
              <a:t> </a:t>
            </a:r>
            <a:r>
              <a:rPr sz="2243" b="1" dirty="0">
                <a:latin typeface="Tahoma"/>
                <a:cs typeface="Tahoma"/>
              </a:rPr>
              <a:t>and</a:t>
            </a:r>
            <a:r>
              <a:rPr sz="2243" b="1" spc="-35" dirty="0">
                <a:latin typeface="Tahoma"/>
                <a:cs typeface="Tahoma"/>
              </a:rPr>
              <a:t> </a:t>
            </a:r>
            <a:r>
              <a:rPr sz="2243" b="1" dirty="0">
                <a:latin typeface="Tahoma"/>
                <a:cs typeface="Tahoma"/>
              </a:rPr>
              <a:t>be</a:t>
            </a:r>
            <a:r>
              <a:rPr sz="2243" b="1" spc="-35" dirty="0">
                <a:latin typeface="Tahoma"/>
                <a:cs typeface="Tahoma"/>
              </a:rPr>
              <a:t> </a:t>
            </a:r>
            <a:r>
              <a:rPr sz="2243" b="1" dirty="0">
                <a:latin typeface="Tahoma"/>
                <a:cs typeface="Tahoma"/>
              </a:rPr>
              <a:t>sure</a:t>
            </a:r>
            <a:r>
              <a:rPr sz="2243" b="1" spc="-43" dirty="0">
                <a:latin typeface="Tahoma"/>
                <a:cs typeface="Tahoma"/>
              </a:rPr>
              <a:t> </a:t>
            </a:r>
            <a:r>
              <a:rPr sz="2243" b="1" spc="-60" dirty="0">
                <a:latin typeface="Tahoma"/>
                <a:cs typeface="Tahoma"/>
              </a:rPr>
              <a:t>to </a:t>
            </a:r>
            <a:r>
              <a:rPr sz="2243" b="1" dirty="0">
                <a:latin typeface="Tahoma"/>
                <a:cs typeface="Tahoma"/>
              </a:rPr>
              <a:t>allow</a:t>
            </a:r>
            <a:r>
              <a:rPr sz="2243" b="1" spc="-43" dirty="0">
                <a:latin typeface="Tahoma"/>
                <a:cs typeface="Tahoma"/>
              </a:rPr>
              <a:t> </a:t>
            </a:r>
            <a:r>
              <a:rPr sz="2243" b="1" dirty="0">
                <a:latin typeface="Tahoma"/>
                <a:cs typeface="Tahoma"/>
              </a:rPr>
              <a:t>plenty</a:t>
            </a:r>
            <a:r>
              <a:rPr sz="2243" b="1" spc="-26" dirty="0">
                <a:latin typeface="Tahoma"/>
                <a:cs typeface="Tahoma"/>
              </a:rPr>
              <a:t> </a:t>
            </a:r>
            <a:r>
              <a:rPr sz="2243" b="1" dirty="0">
                <a:latin typeface="Tahoma"/>
                <a:cs typeface="Tahoma"/>
              </a:rPr>
              <a:t>of</a:t>
            </a:r>
            <a:r>
              <a:rPr sz="2243" b="1" spc="-35" dirty="0">
                <a:latin typeface="Tahoma"/>
                <a:cs typeface="Tahoma"/>
              </a:rPr>
              <a:t> </a:t>
            </a:r>
            <a:r>
              <a:rPr sz="2243" b="1" dirty="0">
                <a:latin typeface="Tahoma"/>
                <a:cs typeface="Tahoma"/>
              </a:rPr>
              <a:t>extra</a:t>
            </a:r>
            <a:r>
              <a:rPr sz="2243" b="1" spc="-26" dirty="0">
                <a:latin typeface="Tahoma"/>
                <a:cs typeface="Tahoma"/>
              </a:rPr>
              <a:t> </a:t>
            </a:r>
            <a:r>
              <a:rPr sz="2243" b="1" dirty="0">
                <a:latin typeface="Tahoma"/>
                <a:cs typeface="Tahoma"/>
              </a:rPr>
              <a:t>time</a:t>
            </a:r>
            <a:r>
              <a:rPr sz="2243" b="1" spc="-35" dirty="0">
                <a:latin typeface="Tahoma"/>
                <a:cs typeface="Tahoma"/>
              </a:rPr>
              <a:t> </a:t>
            </a:r>
            <a:r>
              <a:rPr sz="2243" b="1" dirty="0">
                <a:latin typeface="Tahoma"/>
                <a:cs typeface="Tahoma"/>
              </a:rPr>
              <a:t>to</a:t>
            </a:r>
            <a:r>
              <a:rPr sz="2243" b="1" spc="-35" dirty="0">
                <a:latin typeface="Tahoma"/>
                <a:cs typeface="Tahoma"/>
              </a:rPr>
              <a:t> </a:t>
            </a:r>
            <a:r>
              <a:rPr sz="2243" b="1" dirty="0">
                <a:latin typeface="Tahoma"/>
                <a:cs typeface="Tahoma"/>
              </a:rPr>
              <a:t>obtain</a:t>
            </a:r>
            <a:r>
              <a:rPr sz="2243" b="1" spc="-35" dirty="0">
                <a:latin typeface="Tahoma"/>
                <a:cs typeface="Tahoma"/>
              </a:rPr>
              <a:t> </a:t>
            </a:r>
            <a:r>
              <a:rPr sz="2243" b="1" spc="-17" dirty="0">
                <a:latin typeface="Tahoma"/>
                <a:cs typeface="Tahoma"/>
              </a:rPr>
              <a:t>these.</a:t>
            </a:r>
            <a:endParaRPr sz="2243" dirty="0">
              <a:latin typeface="Tahoma"/>
              <a:cs typeface="Tahoma"/>
            </a:endParaRPr>
          </a:p>
          <a:p>
            <a:pPr marL="21914">
              <a:spcBef>
                <a:spcPts val="768"/>
              </a:spcBef>
            </a:pPr>
            <a:r>
              <a:rPr sz="2761" b="1" dirty="0">
                <a:latin typeface="Tahoma"/>
                <a:cs typeface="Tahoma"/>
              </a:rPr>
              <a:t>Preliminary</a:t>
            </a:r>
            <a:r>
              <a:rPr sz="2761" b="1" spc="43" dirty="0">
                <a:latin typeface="Tahoma"/>
                <a:cs typeface="Tahoma"/>
              </a:rPr>
              <a:t> </a:t>
            </a:r>
            <a:r>
              <a:rPr sz="2761" b="1" dirty="0">
                <a:latin typeface="Tahoma"/>
                <a:cs typeface="Tahoma"/>
              </a:rPr>
              <a:t>Cost</a:t>
            </a:r>
            <a:r>
              <a:rPr sz="2761" b="1" spc="43" dirty="0">
                <a:latin typeface="Tahoma"/>
                <a:cs typeface="Tahoma"/>
              </a:rPr>
              <a:t> </a:t>
            </a:r>
            <a:r>
              <a:rPr sz="2761" b="1" spc="-17" dirty="0">
                <a:latin typeface="Tahoma"/>
                <a:cs typeface="Tahoma"/>
              </a:rPr>
              <a:t>Estimates</a:t>
            </a:r>
            <a:endParaRPr sz="2761" dirty="0">
              <a:latin typeface="Tahoma"/>
              <a:cs typeface="Tahoma"/>
            </a:endParaRPr>
          </a:p>
          <a:p>
            <a:pPr marL="523741" marR="8766">
              <a:lnSpc>
                <a:spcPct val="99300"/>
              </a:lnSpc>
              <a:spcBef>
                <a:spcPts val="820"/>
              </a:spcBef>
            </a:pPr>
            <a:r>
              <a:rPr sz="2243" b="1" dirty="0">
                <a:latin typeface="Tahoma"/>
                <a:cs typeface="Tahoma"/>
              </a:rPr>
              <a:t>Will</a:t>
            </a:r>
            <a:r>
              <a:rPr sz="2243" b="1" spc="-43" dirty="0">
                <a:latin typeface="Tahoma"/>
                <a:cs typeface="Tahoma"/>
              </a:rPr>
              <a:t> </a:t>
            </a:r>
            <a:r>
              <a:rPr sz="2243" b="1" dirty="0">
                <a:latin typeface="Tahoma"/>
                <a:cs typeface="Tahoma"/>
              </a:rPr>
              <a:t>need</a:t>
            </a:r>
            <a:r>
              <a:rPr sz="2243" b="1" spc="-35" dirty="0">
                <a:latin typeface="Tahoma"/>
                <a:cs typeface="Tahoma"/>
              </a:rPr>
              <a:t> </a:t>
            </a:r>
            <a:r>
              <a:rPr sz="2243" b="1" dirty="0">
                <a:latin typeface="Tahoma"/>
                <a:cs typeface="Tahoma"/>
              </a:rPr>
              <a:t>to</a:t>
            </a:r>
            <a:r>
              <a:rPr sz="2243" b="1" spc="-43" dirty="0">
                <a:latin typeface="Tahoma"/>
                <a:cs typeface="Tahoma"/>
              </a:rPr>
              <a:t> </a:t>
            </a:r>
            <a:r>
              <a:rPr sz="2243" b="1" dirty="0">
                <a:latin typeface="Tahoma"/>
                <a:cs typeface="Tahoma"/>
              </a:rPr>
              <a:t>do</a:t>
            </a:r>
            <a:r>
              <a:rPr sz="2243" b="1" spc="-43" dirty="0">
                <a:latin typeface="Tahoma"/>
                <a:cs typeface="Tahoma"/>
              </a:rPr>
              <a:t> </a:t>
            </a:r>
            <a:r>
              <a:rPr sz="2243" b="1" dirty="0">
                <a:latin typeface="Tahoma"/>
                <a:cs typeface="Tahoma"/>
              </a:rPr>
              <a:t>some</a:t>
            </a:r>
            <a:r>
              <a:rPr sz="2243" b="1" spc="-43" dirty="0">
                <a:latin typeface="Tahoma"/>
                <a:cs typeface="Tahoma"/>
              </a:rPr>
              <a:t> </a:t>
            </a:r>
            <a:r>
              <a:rPr sz="2243" b="1" dirty="0">
                <a:latin typeface="Tahoma"/>
                <a:cs typeface="Tahoma"/>
              </a:rPr>
              <a:t>research</a:t>
            </a:r>
            <a:r>
              <a:rPr sz="2243" b="1" spc="-43" dirty="0">
                <a:latin typeface="Tahoma"/>
                <a:cs typeface="Tahoma"/>
              </a:rPr>
              <a:t> </a:t>
            </a:r>
            <a:r>
              <a:rPr sz="2243" b="1" dirty="0">
                <a:latin typeface="Tahoma"/>
                <a:cs typeface="Tahoma"/>
              </a:rPr>
              <a:t>to</a:t>
            </a:r>
            <a:r>
              <a:rPr sz="2243" b="1" spc="-43" dirty="0">
                <a:latin typeface="Tahoma"/>
                <a:cs typeface="Tahoma"/>
              </a:rPr>
              <a:t> </a:t>
            </a:r>
            <a:r>
              <a:rPr sz="2243" b="1" dirty="0">
                <a:latin typeface="Tahoma"/>
                <a:cs typeface="Tahoma"/>
              </a:rPr>
              <a:t>estimate</a:t>
            </a:r>
            <a:r>
              <a:rPr sz="2243" b="1" spc="-43"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cost</a:t>
            </a:r>
            <a:r>
              <a:rPr sz="2243" b="1" spc="-43" dirty="0">
                <a:latin typeface="Tahoma"/>
                <a:cs typeface="Tahoma"/>
              </a:rPr>
              <a:t> </a:t>
            </a:r>
            <a:r>
              <a:rPr sz="2243" b="1" dirty="0">
                <a:latin typeface="Tahoma"/>
                <a:cs typeface="Tahoma"/>
              </a:rPr>
              <a:t>of</a:t>
            </a:r>
            <a:r>
              <a:rPr sz="2243" b="1" spc="-43" dirty="0">
                <a:latin typeface="Tahoma"/>
                <a:cs typeface="Tahoma"/>
              </a:rPr>
              <a:t> </a:t>
            </a:r>
            <a:r>
              <a:rPr sz="2243" b="1" dirty="0">
                <a:latin typeface="Tahoma"/>
                <a:cs typeface="Tahoma"/>
              </a:rPr>
              <a:t>Materials,</a:t>
            </a:r>
            <a:r>
              <a:rPr sz="2243" b="1" spc="-43" dirty="0">
                <a:latin typeface="Tahoma"/>
                <a:cs typeface="Tahoma"/>
              </a:rPr>
              <a:t> </a:t>
            </a:r>
            <a:r>
              <a:rPr sz="2243" b="1" dirty="0">
                <a:latin typeface="Tahoma"/>
                <a:cs typeface="Tahoma"/>
              </a:rPr>
              <a:t>Supplies,</a:t>
            </a:r>
            <a:r>
              <a:rPr sz="2243" b="1" spc="-43" dirty="0">
                <a:latin typeface="Tahoma"/>
                <a:cs typeface="Tahoma"/>
              </a:rPr>
              <a:t> </a:t>
            </a:r>
            <a:r>
              <a:rPr sz="2243" b="1" spc="-17" dirty="0">
                <a:latin typeface="Tahoma"/>
                <a:cs typeface="Tahoma"/>
              </a:rPr>
              <a:t>Tools, </a:t>
            </a:r>
            <a:r>
              <a:rPr sz="2243" b="1" dirty="0">
                <a:latin typeface="Tahoma"/>
                <a:cs typeface="Tahoma"/>
              </a:rPr>
              <a:t>and</a:t>
            </a:r>
            <a:r>
              <a:rPr sz="2243" b="1" spc="-138" dirty="0">
                <a:latin typeface="Tahoma"/>
                <a:cs typeface="Tahoma"/>
              </a:rPr>
              <a:t> </a:t>
            </a:r>
            <a:r>
              <a:rPr sz="2243" b="1" dirty="0">
                <a:latin typeface="Tahoma"/>
                <a:cs typeface="Tahoma"/>
              </a:rPr>
              <a:t>miscellaneous.</a:t>
            </a:r>
            <a:r>
              <a:rPr sz="2243" b="1" spc="500" dirty="0">
                <a:latin typeface="Tahoma"/>
                <a:cs typeface="Tahoma"/>
              </a:rPr>
              <a:t> </a:t>
            </a:r>
            <a:r>
              <a:rPr sz="2416" b="1" dirty="0">
                <a:latin typeface="Tahoma"/>
                <a:cs typeface="Tahoma"/>
              </a:rPr>
              <a:t>Do</a:t>
            </a:r>
            <a:r>
              <a:rPr sz="2416" b="1" spc="-121" dirty="0">
                <a:latin typeface="Tahoma"/>
                <a:cs typeface="Tahoma"/>
              </a:rPr>
              <a:t> </a:t>
            </a:r>
            <a:r>
              <a:rPr sz="2416" b="1" dirty="0">
                <a:latin typeface="Tahoma"/>
                <a:cs typeface="Tahoma"/>
              </a:rPr>
              <a:t>not</a:t>
            </a:r>
            <a:r>
              <a:rPr sz="2416" b="1" spc="-104" dirty="0">
                <a:latin typeface="Tahoma"/>
                <a:cs typeface="Tahoma"/>
              </a:rPr>
              <a:t> </a:t>
            </a:r>
            <a:r>
              <a:rPr sz="2416" b="1" dirty="0">
                <a:latin typeface="Tahoma"/>
                <a:cs typeface="Tahoma"/>
              </a:rPr>
              <a:t>just</a:t>
            </a:r>
            <a:r>
              <a:rPr sz="2416" b="1" spc="-104" dirty="0">
                <a:latin typeface="Tahoma"/>
                <a:cs typeface="Tahoma"/>
              </a:rPr>
              <a:t> </a:t>
            </a:r>
            <a:r>
              <a:rPr sz="2416" b="1" dirty="0">
                <a:latin typeface="Tahoma"/>
                <a:cs typeface="Tahoma"/>
              </a:rPr>
              <a:t>make</a:t>
            </a:r>
            <a:r>
              <a:rPr sz="2416" b="1" spc="-112" dirty="0">
                <a:latin typeface="Tahoma"/>
                <a:cs typeface="Tahoma"/>
              </a:rPr>
              <a:t> </a:t>
            </a:r>
            <a:r>
              <a:rPr sz="2416" b="1" dirty="0">
                <a:latin typeface="Tahoma"/>
                <a:cs typeface="Tahoma"/>
              </a:rPr>
              <a:t>guesses!</a:t>
            </a:r>
            <a:r>
              <a:rPr sz="2416" b="1" spc="164" dirty="0">
                <a:latin typeface="Tahoma"/>
                <a:cs typeface="Tahoma"/>
              </a:rPr>
              <a:t> </a:t>
            </a:r>
            <a:r>
              <a:rPr sz="2243" b="1" u="sng" spc="-181" dirty="0">
                <a:uFill>
                  <a:solidFill>
                    <a:srgbClr val="000000"/>
                  </a:solidFill>
                </a:uFill>
                <a:latin typeface="Tahoma"/>
                <a:cs typeface="Tahoma"/>
              </a:rPr>
              <a:t> </a:t>
            </a:r>
            <a:r>
              <a:rPr sz="2243" b="1" u="sng" dirty="0">
                <a:uFill>
                  <a:solidFill>
                    <a:srgbClr val="000000"/>
                  </a:solidFill>
                </a:uFill>
                <a:latin typeface="Tahoma"/>
                <a:cs typeface="Tahoma"/>
              </a:rPr>
              <a:t>NOTE:</a:t>
            </a:r>
            <a:r>
              <a:rPr sz="2243" b="1" u="sng" spc="-69" dirty="0">
                <a:uFill>
                  <a:solidFill>
                    <a:srgbClr val="000000"/>
                  </a:solidFill>
                </a:uFill>
                <a:latin typeface="Tahoma"/>
                <a:cs typeface="Tahoma"/>
              </a:rPr>
              <a:t> </a:t>
            </a:r>
            <a:r>
              <a:rPr sz="2243" b="1" u="sng" dirty="0">
                <a:uFill>
                  <a:solidFill>
                    <a:srgbClr val="000000"/>
                  </a:solidFill>
                </a:uFill>
                <a:latin typeface="Tahoma"/>
                <a:cs typeface="Tahoma"/>
              </a:rPr>
              <a:t>Lumber</a:t>
            </a:r>
            <a:r>
              <a:rPr sz="2243" b="1" u="sng" spc="-78" dirty="0">
                <a:uFill>
                  <a:solidFill>
                    <a:srgbClr val="000000"/>
                  </a:solidFill>
                </a:uFill>
                <a:latin typeface="Tahoma"/>
                <a:cs typeface="Tahoma"/>
              </a:rPr>
              <a:t> </a:t>
            </a:r>
            <a:r>
              <a:rPr sz="2243" b="1" u="sng" dirty="0">
                <a:uFill>
                  <a:solidFill>
                    <a:srgbClr val="000000"/>
                  </a:solidFill>
                </a:uFill>
                <a:latin typeface="Tahoma"/>
                <a:cs typeface="Tahoma"/>
              </a:rPr>
              <a:t>and</a:t>
            </a:r>
            <a:r>
              <a:rPr sz="2243" b="1" u="sng" spc="-69" dirty="0">
                <a:uFill>
                  <a:solidFill>
                    <a:srgbClr val="000000"/>
                  </a:solidFill>
                </a:uFill>
                <a:latin typeface="Tahoma"/>
                <a:cs typeface="Tahoma"/>
              </a:rPr>
              <a:t> </a:t>
            </a:r>
            <a:r>
              <a:rPr sz="2243" b="1" u="sng" spc="-35" dirty="0">
                <a:uFill>
                  <a:solidFill>
                    <a:srgbClr val="000000"/>
                  </a:solidFill>
                </a:uFill>
                <a:latin typeface="Tahoma"/>
                <a:cs typeface="Tahoma"/>
              </a:rPr>
              <a:t>many</a:t>
            </a:r>
            <a:r>
              <a:rPr sz="2243" b="1" spc="-35" dirty="0">
                <a:latin typeface="Tahoma"/>
                <a:cs typeface="Tahoma"/>
              </a:rPr>
              <a:t> </a:t>
            </a:r>
            <a:r>
              <a:rPr sz="2243" b="1" dirty="0">
                <a:latin typeface="Tahoma"/>
                <a:cs typeface="Tahoma"/>
              </a:rPr>
              <a:t>building</a:t>
            </a:r>
            <a:r>
              <a:rPr sz="2243" b="1" spc="-43" dirty="0">
                <a:latin typeface="Tahoma"/>
                <a:cs typeface="Tahoma"/>
              </a:rPr>
              <a:t> </a:t>
            </a:r>
            <a:r>
              <a:rPr sz="2243" b="1" dirty="0">
                <a:latin typeface="Tahoma"/>
                <a:cs typeface="Tahoma"/>
              </a:rPr>
              <a:t>supplies</a:t>
            </a:r>
            <a:r>
              <a:rPr sz="2243" b="1" spc="-43" dirty="0">
                <a:latin typeface="Tahoma"/>
                <a:cs typeface="Tahoma"/>
              </a:rPr>
              <a:t> </a:t>
            </a:r>
            <a:r>
              <a:rPr sz="2243" b="1" dirty="0">
                <a:latin typeface="Tahoma"/>
                <a:cs typeface="Tahoma"/>
              </a:rPr>
              <a:t>have</a:t>
            </a:r>
            <a:r>
              <a:rPr sz="2243" b="1" spc="-52" dirty="0">
                <a:latin typeface="Tahoma"/>
                <a:cs typeface="Tahoma"/>
              </a:rPr>
              <a:t> </a:t>
            </a:r>
            <a:r>
              <a:rPr sz="2243" b="1" dirty="0">
                <a:latin typeface="Tahoma"/>
                <a:cs typeface="Tahoma"/>
              </a:rPr>
              <a:t>gone</a:t>
            </a:r>
            <a:r>
              <a:rPr sz="2243" b="1" spc="-43" dirty="0">
                <a:latin typeface="Tahoma"/>
                <a:cs typeface="Tahoma"/>
              </a:rPr>
              <a:t> </a:t>
            </a:r>
            <a:r>
              <a:rPr sz="2243" b="1" dirty="0">
                <a:latin typeface="Tahoma"/>
                <a:cs typeface="Tahoma"/>
              </a:rPr>
              <a:t>up</a:t>
            </a:r>
            <a:r>
              <a:rPr sz="2243" b="1" spc="-43" dirty="0">
                <a:latin typeface="Tahoma"/>
                <a:cs typeface="Tahoma"/>
              </a:rPr>
              <a:t> </a:t>
            </a:r>
            <a:r>
              <a:rPr sz="2243" b="1" dirty="0">
                <a:latin typeface="Tahoma"/>
                <a:cs typeface="Tahoma"/>
              </a:rPr>
              <a:t>significantly</a:t>
            </a:r>
            <a:r>
              <a:rPr sz="2243" b="1" spc="-35" dirty="0">
                <a:latin typeface="Tahoma"/>
                <a:cs typeface="Tahoma"/>
              </a:rPr>
              <a:t> </a:t>
            </a:r>
            <a:r>
              <a:rPr sz="2243" b="1" dirty="0">
                <a:latin typeface="Tahoma"/>
                <a:cs typeface="Tahoma"/>
              </a:rPr>
              <a:t>over</a:t>
            </a:r>
            <a:r>
              <a:rPr sz="2243" b="1" spc="-43"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last</a:t>
            </a:r>
            <a:r>
              <a:rPr sz="2243" b="1" spc="-52" dirty="0">
                <a:latin typeface="Tahoma"/>
                <a:cs typeface="Tahoma"/>
              </a:rPr>
              <a:t> </a:t>
            </a:r>
            <a:r>
              <a:rPr sz="2243" b="1" dirty="0">
                <a:latin typeface="Tahoma"/>
                <a:cs typeface="Tahoma"/>
              </a:rPr>
              <a:t>several</a:t>
            </a:r>
            <a:r>
              <a:rPr sz="2243" b="1" spc="-35" dirty="0">
                <a:latin typeface="Tahoma"/>
                <a:cs typeface="Tahoma"/>
              </a:rPr>
              <a:t> </a:t>
            </a:r>
            <a:r>
              <a:rPr sz="2243" b="1" dirty="0">
                <a:latin typeface="Tahoma"/>
                <a:cs typeface="Tahoma"/>
              </a:rPr>
              <a:t>years!</a:t>
            </a:r>
            <a:r>
              <a:rPr sz="2243" b="1" spc="569" dirty="0">
                <a:latin typeface="Tahoma"/>
                <a:cs typeface="Tahoma"/>
              </a:rPr>
              <a:t> </a:t>
            </a:r>
            <a:r>
              <a:rPr sz="2243" b="1" spc="-17" dirty="0">
                <a:latin typeface="Tahoma"/>
                <a:cs typeface="Tahoma"/>
              </a:rPr>
              <a:t>Also,</a:t>
            </a:r>
            <a:endParaRPr sz="2243" dirty="0">
              <a:latin typeface="Tahoma"/>
              <a:cs typeface="Tahoma"/>
            </a:endParaRPr>
          </a:p>
        </p:txBody>
      </p:sp>
      <p:sp>
        <p:nvSpPr>
          <p:cNvPr id="21" name="object 21"/>
          <p:cNvSpPr txBox="1"/>
          <p:nvPr/>
        </p:nvSpPr>
        <p:spPr>
          <a:xfrm>
            <a:off x="1270100" y="5728713"/>
            <a:ext cx="11607700" cy="367287"/>
          </a:xfrm>
          <a:prstGeom prst="rect">
            <a:avLst/>
          </a:prstGeom>
        </p:spPr>
        <p:txBody>
          <a:bodyPr vert="horz" wrap="square" lIns="0" tIns="21914" rIns="0" bIns="0" rtlCol="0">
            <a:spAutoFit/>
          </a:bodyPr>
          <a:lstStyle/>
          <a:p>
            <a:pPr marL="21914">
              <a:spcBef>
                <a:spcPts val="173"/>
              </a:spcBef>
            </a:pPr>
            <a:r>
              <a:rPr lang="en-US" sz="2243" b="1" dirty="0">
                <a:latin typeface="Tahoma"/>
                <a:cs typeface="Tahoma"/>
              </a:rPr>
              <a:t>s</a:t>
            </a:r>
            <a:r>
              <a:rPr sz="2243" b="1" dirty="0">
                <a:latin typeface="Tahoma"/>
                <a:cs typeface="Tahoma"/>
              </a:rPr>
              <a:t>ome</a:t>
            </a:r>
            <a:r>
              <a:rPr lang="en-US" sz="2243" b="1" dirty="0">
                <a:latin typeface="Tahoma"/>
                <a:cs typeface="Tahoma"/>
              </a:rPr>
              <a:t> </a:t>
            </a:r>
            <a:r>
              <a:rPr sz="2243" b="1" dirty="0">
                <a:latin typeface="Tahoma"/>
                <a:cs typeface="Tahoma"/>
              </a:rPr>
              <a:t>supplies</a:t>
            </a:r>
            <a:r>
              <a:rPr sz="2243" b="1" spc="-43" dirty="0">
                <a:latin typeface="Tahoma"/>
                <a:cs typeface="Tahoma"/>
              </a:rPr>
              <a:t> </a:t>
            </a:r>
            <a:r>
              <a:rPr sz="2243" b="1" dirty="0">
                <a:latin typeface="Tahoma"/>
                <a:cs typeface="Tahoma"/>
              </a:rPr>
              <a:t>may</a:t>
            </a:r>
            <a:r>
              <a:rPr sz="2243" b="1" spc="-43" dirty="0">
                <a:latin typeface="Tahoma"/>
                <a:cs typeface="Tahoma"/>
              </a:rPr>
              <a:t> </a:t>
            </a:r>
            <a:r>
              <a:rPr sz="2243" b="1" dirty="0">
                <a:latin typeface="Tahoma"/>
                <a:cs typeface="Tahoma"/>
              </a:rPr>
              <a:t>be</a:t>
            </a:r>
            <a:r>
              <a:rPr sz="2243" b="1" spc="-43" dirty="0">
                <a:latin typeface="Tahoma"/>
                <a:cs typeface="Tahoma"/>
              </a:rPr>
              <a:t> </a:t>
            </a:r>
            <a:r>
              <a:rPr sz="2243" b="1" dirty="0">
                <a:latin typeface="Tahoma"/>
                <a:cs typeface="Tahoma"/>
              </a:rPr>
              <a:t>in</a:t>
            </a:r>
            <a:r>
              <a:rPr sz="2243" b="1" spc="-52" dirty="0">
                <a:latin typeface="Tahoma"/>
                <a:cs typeface="Tahoma"/>
              </a:rPr>
              <a:t> </a:t>
            </a:r>
            <a:r>
              <a:rPr sz="2243" b="1" dirty="0">
                <a:latin typeface="Tahoma"/>
                <a:cs typeface="Tahoma"/>
              </a:rPr>
              <a:t>short</a:t>
            </a:r>
            <a:r>
              <a:rPr sz="2243" b="1" spc="-43" dirty="0">
                <a:latin typeface="Tahoma"/>
                <a:cs typeface="Tahoma"/>
              </a:rPr>
              <a:t> </a:t>
            </a:r>
            <a:r>
              <a:rPr sz="2243" b="1" dirty="0">
                <a:latin typeface="Tahoma"/>
                <a:cs typeface="Tahoma"/>
              </a:rPr>
              <a:t>supply!!!</a:t>
            </a:r>
            <a:r>
              <a:rPr sz="2243" b="1" spc="561" dirty="0">
                <a:latin typeface="Tahoma"/>
                <a:cs typeface="Tahoma"/>
              </a:rPr>
              <a:t> </a:t>
            </a:r>
            <a:r>
              <a:rPr sz="2243" b="1" dirty="0">
                <a:latin typeface="Tahoma"/>
                <a:cs typeface="Tahoma"/>
              </a:rPr>
              <a:t>Seek</a:t>
            </a:r>
            <a:r>
              <a:rPr sz="2243" b="1" spc="-52" dirty="0">
                <a:latin typeface="Tahoma"/>
                <a:cs typeface="Tahoma"/>
              </a:rPr>
              <a:t> </a:t>
            </a:r>
            <a:r>
              <a:rPr sz="2243" b="1" dirty="0">
                <a:latin typeface="Tahoma"/>
                <a:cs typeface="Tahoma"/>
              </a:rPr>
              <a:t>out</a:t>
            </a:r>
            <a:r>
              <a:rPr sz="2243" b="1" spc="-43" dirty="0">
                <a:latin typeface="Tahoma"/>
                <a:cs typeface="Tahoma"/>
              </a:rPr>
              <a:t> </a:t>
            </a:r>
            <a:r>
              <a:rPr sz="2243" b="1" dirty="0">
                <a:latin typeface="Tahoma"/>
                <a:cs typeface="Tahoma"/>
              </a:rPr>
              <a:t>contractors</a:t>
            </a:r>
            <a:r>
              <a:rPr sz="2243" b="1" spc="-52" dirty="0">
                <a:latin typeface="Tahoma"/>
                <a:cs typeface="Tahoma"/>
              </a:rPr>
              <a:t> </a:t>
            </a:r>
            <a:r>
              <a:rPr sz="2243" b="1" dirty="0">
                <a:latin typeface="Tahoma"/>
                <a:cs typeface="Tahoma"/>
              </a:rPr>
              <a:t>for</a:t>
            </a:r>
            <a:r>
              <a:rPr sz="2243" b="1" spc="-35" dirty="0">
                <a:latin typeface="Tahoma"/>
                <a:cs typeface="Tahoma"/>
              </a:rPr>
              <a:t> </a:t>
            </a:r>
            <a:r>
              <a:rPr sz="2243" b="1" dirty="0">
                <a:latin typeface="Tahoma"/>
                <a:cs typeface="Tahoma"/>
              </a:rPr>
              <a:t>used</a:t>
            </a:r>
            <a:r>
              <a:rPr sz="2243" b="1" spc="-43" dirty="0">
                <a:latin typeface="Tahoma"/>
                <a:cs typeface="Tahoma"/>
              </a:rPr>
              <a:t> </a:t>
            </a:r>
            <a:r>
              <a:rPr sz="2243" b="1" dirty="0">
                <a:latin typeface="Tahoma"/>
                <a:cs typeface="Tahoma"/>
              </a:rPr>
              <a:t>or</a:t>
            </a:r>
            <a:r>
              <a:rPr sz="2243" b="1" spc="-35" dirty="0">
                <a:latin typeface="Tahoma"/>
                <a:cs typeface="Tahoma"/>
              </a:rPr>
              <a:t> </a:t>
            </a:r>
            <a:r>
              <a:rPr sz="2243" b="1" spc="-17" dirty="0">
                <a:latin typeface="Tahoma"/>
                <a:cs typeface="Tahoma"/>
              </a:rPr>
              <a:t>surplus</a:t>
            </a:r>
            <a:endParaRPr sz="2243" dirty="0">
              <a:latin typeface="Tahoma"/>
              <a:cs typeface="Tahoma"/>
            </a:endParaRPr>
          </a:p>
        </p:txBody>
      </p:sp>
      <p:pic>
        <p:nvPicPr>
          <p:cNvPr id="22" name="object 22"/>
          <p:cNvPicPr/>
          <p:nvPr/>
        </p:nvPicPr>
        <p:blipFill>
          <a:blip r:embed="rId3" cstate="print"/>
          <a:stretch>
            <a:fillRect/>
          </a:stretch>
        </p:blipFill>
        <p:spPr>
          <a:xfrm>
            <a:off x="1024101" y="6593293"/>
            <a:ext cx="109569" cy="131482"/>
          </a:xfrm>
          <a:prstGeom prst="rect">
            <a:avLst/>
          </a:prstGeom>
        </p:spPr>
      </p:pic>
      <p:pic>
        <p:nvPicPr>
          <p:cNvPr id="23" name="object 23"/>
          <p:cNvPicPr/>
          <p:nvPr/>
        </p:nvPicPr>
        <p:blipFill>
          <a:blip r:embed="rId3" cstate="print"/>
          <a:stretch>
            <a:fillRect/>
          </a:stretch>
        </p:blipFill>
        <p:spPr>
          <a:xfrm>
            <a:off x="520085" y="7382187"/>
            <a:ext cx="131482" cy="175310"/>
          </a:xfrm>
          <a:prstGeom prst="rect">
            <a:avLst/>
          </a:prstGeom>
        </p:spPr>
      </p:pic>
      <p:pic>
        <p:nvPicPr>
          <p:cNvPr id="24" name="object 24"/>
          <p:cNvPicPr/>
          <p:nvPr/>
        </p:nvPicPr>
        <p:blipFill>
          <a:blip r:embed="rId3" cstate="print"/>
          <a:stretch>
            <a:fillRect/>
          </a:stretch>
        </p:blipFill>
        <p:spPr>
          <a:xfrm>
            <a:off x="1024101" y="7886205"/>
            <a:ext cx="109569" cy="131482"/>
          </a:xfrm>
          <a:prstGeom prst="rect">
            <a:avLst/>
          </a:prstGeom>
        </p:spPr>
      </p:pic>
      <p:pic>
        <p:nvPicPr>
          <p:cNvPr id="25" name="object 25"/>
          <p:cNvPicPr/>
          <p:nvPr/>
        </p:nvPicPr>
        <p:blipFill>
          <a:blip r:embed="rId3" cstate="print"/>
          <a:stretch>
            <a:fillRect/>
          </a:stretch>
        </p:blipFill>
        <p:spPr>
          <a:xfrm>
            <a:off x="1024101" y="8302562"/>
            <a:ext cx="109569" cy="131482"/>
          </a:xfrm>
          <a:prstGeom prst="rect">
            <a:avLst/>
          </a:prstGeom>
        </p:spPr>
      </p:pic>
      <p:pic>
        <p:nvPicPr>
          <p:cNvPr id="26" name="object 26"/>
          <p:cNvPicPr/>
          <p:nvPr/>
        </p:nvPicPr>
        <p:blipFill>
          <a:blip r:embed="rId3" cstate="print"/>
          <a:stretch>
            <a:fillRect/>
          </a:stretch>
        </p:blipFill>
        <p:spPr>
          <a:xfrm>
            <a:off x="1024101" y="8718923"/>
            <a:ext cx="109569" cy="131482"/>
          </a:xfrm>
          <a:prstGeom prst="rect">
            <a:avLst/>
          </a:prstGeom>
        </p:spPr>
      </p:pic>
      <p:pic>
        <p:nvPicPr>
          <p:cNvPr id="27" name="object 27"/>
          <p:cNvPicPr/>
          <p:nvPr/>
        </p:nvPicPr>
        <p:blipFill>
          <a:blip r:embed="rId3" cstate="print"/>
          <a:stretch>
            <a:fillRect/>
          </a:stretch>
        </p:blipFill>
        <p:spPr>
          <a:xfrm>
            <a:off x="1024101" y="9463993"/>
            <a:ext cx="109569" cy="131482"/>
          </a:xfrm>
          <a:prstGeom prst="rect">
            <a:avLst/>
          </a:prstGeom>
        </p:spPr>
      </p:pic>
      <p:sp>
        <p:nvSpPr>
          <p:cNvPr id="28" name="object 28"/>
          <p:cNvSpPr txBox="1"/>
          <p:nvPr/>
        </p:nvSpPr>
        <p:spPr>
          <a:xfrm>
            <a:off x="739190" y="5913198"/>
            <a:ext cx="12062410" cy="3840402"/>
          </a:xfrm>
          <a:prstGeom prst="rect">
            <a:avLst/>
          </a:prstGeom>
        </p:spPr>
        <p:txBody>
          <a:bodyPr vert="horz" wrap="square" lIns="0" tIns="136961" rIns="0" bIns="0" rtlCol="0">
            <a:spAutoFit/>
          </a:bodyPr>
          <a:lstStyle/>
          <a:p>
            <a:pPr marL="523741">
              <a:spcBef>
                <a:spcPts val="1078"/>
              </a:spcBef>
            </a:pPr>
            <a:r>
              <a:rPr sz="2243" b="1" spc="-17" dirty="0">
                <a:latin typeface="Tahoma"/>
                <a:cs typeface="Tahoma"/>
              </a:rPr>
              <a:t>materials!</a:t>
            </a:r>
            <a:endParaRPr sz="2243" dirty="0">
              <a:latin typeface="Tahoma"/>
              <a:cs typeface="Tahoma"/>
            </a:endParaRPr>
          </a:p>
          <a:p>
            <a:pPr marL="523741" marR="8766">
              <a:lnSpc>
                <a:spcPts val="2606"/>
              </a:lnSpc>
              <a:spcBef>
                <a:spcPts val="1070"/>
              </a:spcBef>
            </a:pPr>
            <a:r>
              <a:rPr sz="2243" b="1" dirty="0">
                <a:latin typeface="Tahoma"/>
                <a:cs typeface="Tahoma"/>
              </a:rPr>
              <a:t>Should</a:t>
            </a:r>
            <a:r>
              <a:rPr sz="2243" b="1" spc="-52" dirty="0">
                <a:latin typeface="Tahoma"/>
                <a:cs typeface="Tahoma"/>
              </a:rPr>
              <a:t> </a:t>
            </a:r>
            <a:r>
              <a:rPr sz="2243" b="1" dirty="0">
                <a:latin typeface="Tahoma"/>
                <a:cs typeface="Tahoma"/>
              </a:rPr>
              <a:t>only</a:t>
            </a:r>
            <a:r>
              <a:rPr sz="2243" b="1" spc="-43" dirty="0">
                <a:latin typeface="Tahoma"/>
                <a:cs typeface="Tahoma"/>
              </a:rPr>
              <a:t> </a:t>
            </a:r>
            <a:r>
              <a:rPr sz="2243" b="1" dirty="0">
                <a:latin typeface="Tahoma"/>
                <a:cs typeface="Tahoma"/>
              </a:rPr>
              <a:t>be</a:t>
            </a:r>
            <a:r>
              <a:rPr sz="2243" b="1" spc="-60" dirty="0">
                <a:latin typeface="Tahoma"/>
                <a:cs typeface="Tahoma"/>
              </a:rPr>
              <a:t> </a:t>
            </a:r>
            <a:r>
              <a:rPr sz="2243" b="1" dirty="0">
                <a:latin typeface="Tahoma"/>
                <a:cs typeface="Tahoma"/>
              </a:rPr>
              <a:t>considered</a:t>
            </a:r>
            <a:r>
              <a:rPr sz="2243" b="1" spc="-43" dirty="0">
                <a:latin typeface="Tahoma"/>
                <a:cs typeface="Tahoma"/>
              </a:rPr>
              <a:t> </a:t>
            </a:r>
            <a:r>
              <a:rPr sz="2243" b="1" dirty="0">
                <a:latin typeface="Tahoma"/>
                <a:cs typeface="Tahoma"/>
              </a:rPr>
              <a:t>for</a:t>
            </a:r>
            <a:r>
              <a:rPr sz="2243" b="1" spc="-43" dirty="0">
                <a:latin typeface="Tahoma"/>
                <a:cs typeface="Tahoma"/>
              </a:rPr>
              <a:t> </a:t>
            </a:r>
            <a:r>
              <a:rPr sz="2243" b="1" dirty="0">
                <a:latin typeface="Tahoma"/>
                <a:cs typeface="Tahoma"/>
              </a:rPr>
              <a:t>things</a:t>
            </a:r>
            <a:r>
              <a:rPr sz="2243" b="1" spc="-60" dirty="0">
                <a:latin typeface="Tahoma"/>
                <a:cs typeface="Tahoma"/>
              </a:rPr>
              <a:t> </a:t>
            </a:r>
            <a:r>
              <a:rPr sz="2243" b="1" dirty="0">
                <a:latin typeface="Tahoma"/>
                <a:cs typeface="Tahoma"/>
              </a:rPr>
              <a:t>that</a:t>
            </a:r>
            <a:r>
              <a:rPr sz="2243" b="1" spc="-52" dirty="0">
                <a:latin typeface="Tahoma"/>
                <a:cs typeface="Tahoma"/>
              </a:rPr>
              <a:t> </a:t>
            </a:r>
            <a:r>
              <a:rPr sz="2243" b="1" dirty="0">
                <a:latin typeface="Tahoma"/>
                <a:cs typeface="Tahoma"/>
              </a:rPr>
              <a:t>will</a:t>
            </a:r>
            <a:r>
              <a:rPr sz="2243" b="1" spc="-52" dirty="0">
                <a:latin typeface="Tahoma"/>
                <a:cs typeface="Tahoma"/>
              </a:rPr>
              <a:t> </a:t>
            </a:r>
            <a:r>
              <a:rPr sz="2243" b="1" dirty="0">
                <a:latin typeface="Tahoma"/>
                <a:cs typeface="Tahoma"/>
              </a:rPr>
              <a:t>be</a:t>
            </a:r>
            <a:r>
              <a:rPr sz="2243" b="1" spc="-52" dirty="0">
                <a:latin typeface="Tahoma"/>
                <a:cs typeface="Tahoma"/>
              </a:rPr>
              <a:t> </a:t>
            </a:r>
            <a:r>
              <a:rPr sz="2243" b="1" dirty="0">
                <a:latin typeface="Tahoma"/>
                <a:cs typeface="Tahoma"/>
              </a:rPr>
              <a:t>consumed</a:t>
            </a:r>
            <a:r>
              <a:rPr sz="2243" b="1" spc="-43" dirty="0">
                <a:latin typeface="Tahoma"/>
                <a:cs typeface="Tahoma"/>
              </a:rPr>
              <a:t> </a:t>
            </a:r>
            <a:r>
              <a:rPr sz="2243" b="1" dirty="0">
                <a:latin typeface="Tahoma"/>
                <a:cs typeface="Tahoma"/>
              </a:rPr>
              <a:t>by</a:t>
            </a:r>
            <a:r>
              <a:rPr sz="2243" b="1" spc="-52"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project</a:t>
            </a:r>
            <a:r>
              <a:rPr sz="2243" b="1" spc="-52" dirty="0">
                <a:latin typeface="Tahoma"/>
                <a:cs typeface="Tahoma"/>
              </a:rPr>
              <a:t> </a:t>
            </a:r>
            <a:r>
              <a:rPr sz="2243" b="1" spc="-17" dirty="0">
                <a:latin typeface="Tahoma"/>
                <a:cs typeface="Tahoma"/>
              </a:rPr>
              <a:t>(don’t </a:t>
            </a:r>
            <a:r>
              <a:rPr sz="2243" b="1" dirty="0">
                <a:latin typeface="Tahoma"/>
                <a:cs typeface="Tahoma"/>
              </a:rPr>
              <a:t>estimate</a:t>
            </a:r>
            <a:r>
              <a:rPr sz="2243" b="1" spc="-43" dirty="0">
                <a:latin typeface="Tahoma"/>
                <a:cs typeface="Tahoma"/>
              </a:rPr>
              <a:t> </a:t>
            </a:r>
            <a:r>
              <a:rPr sz="2243" b="1" dirty="0">
                <a:latin typeface="Tahoma"/>
                <a:cs typeface="Tahoma"/>
              </a:rPr>
              <a:t>costs</a:t>
            </a:r>
            <a:r>
              <a:rPr sz="2243" b="1" spc="-43" dirty="0">
                <a:latin typeface="Tahoma"/>
                <a:cs typeface="Tahoma"/>
              </a:rPr>
              <a:t> </a:t>
            </a:r>
            <a:r>
              <a:rPr sz="2243" b="1" dirty="0">
                <a:latin typeface="Tahoma"/>
                <a:cs typeface="Tahoma"/>
              </a:rPr>
              <a:t>for</a:t>
            </a:r>
            <a:r>
              <a:rPr sz="2243" b="1" spc="-43" dirty="0">
                <a:latin typeface="Tahoma"/>
                <a:cs typeface="Tahoma"/>
              </a:rPr>
              <a:t> </a:t>
            </a:r>
            <a:r>
              <a:rPr sz="2243" b="1" dirty="0">
                <a:latin typeface="Tahoma"/>
                <a:cs typeface="Tahoma"/>
              </a:rPr>
              <a:t>tools</a:t>
            </a:r>
            <a:r>
              <a:rPr sz="2243" b="1" spc="-35" dirty="0">
                <a:latin typeface="Tahoma"/>
                <a:cs typeface="Tahoma"/>
              </a:rPr>
              <a:t> </a:t>
            </a:r>
            <a:r>
              <a:rPr sz="2243" b="1" dirty="0">
                <a:latin typeface="Tahoma"/>
                <a:cs typeface="Tahoma"/>
              </a:rPr>
              <a:t>you</a:t>
            </a:r>
            <a:r>
              <a:rPr sz="2243" b="1" spc="-43" dirty="0">
                <a:latin typeface="Tahoma"/>
                <a:cs typeface="Tahoma"/>
              </a:rPr>
              <a:t> </a:t>
            </a:r>
            <a:r>
              <a:rPr sz="2243" b="1" dirty="0">
                <a:latin typeface="Tahoma"/>
                <a:cs typeface="Tahoma"/>
              </a:rPr>
              <a:t>will</a:t>
            </a:r>
            <a:r>
              <a:rPr sz="2243" b="1" spc="-43" dirty="0">
                <a:latin typeface="Tahoma"/>
                <a:cs typeface="Tahoma"/>
              </a:rPr>
              <a:t> </a:t>
            </a:r>
            <a:r>
              <a:rPr sz="2243" b="1" spc="-17" dirty="0">
                <a:latin typeface="Tahoma"/>
                <a:cs typeface="Tahoma"/>
              </a:rPr>
              <a:t>borrow).</a:t>
            </a:r>
            <a:endParaRPr sz="2243" dirty="0">
              <a:latin typeface="Tahoma"/>
              <a:cs typeface="Tahoma"/>
            </a:endParaRPr>
          </a:p>
          <a:p>
            <a:pPr marL="21914">
              <a:spcBef>
                <a:spcPts val="699"/>
              </a:spcBef>
            </a:pPr>
            <a:r>
              <a:rPr sz="2761" b="1" dirty="0">
                <a:latin typeface="Tahoma"/>
                <a:cs typeface="Tahoma"/>
              </a:rPr>
              <a:t>Fund</a:t>
            </a:r>
            <a:r>
              <a:rPr sz="2761" b="1" spc="26" dirty="0">
                <a:latin typeface="Tahoma"/>
                <a:cs typeface="Tahoma"/>
              </a:rPr>
              <a:t> </a:t>
            </a:r>
            <a:r>
              <a:rPr sz="2761" b="1" spc="-17" dirty="0">
                <a:latin typeface="Tahoma"/>
                <a:cs typeface="Tahoma"/>
              </a:rPr>
              <a:t>Raising</a:t>
            </a:r>
            <a:endParaRPr sz="2761" dirty="0">
              <a:latin typeface="Tahoma"/>
              <a:cs typeface="Tahoma"/>
            </a:endParaRPr>
          </a:p>
          <a:p>
            <a:pPr marL="523741" marR="1549309">
              <a:lnSpc>
                <a:spcPct val="131700"/>
              </a:lnSpc>
              <a:spcBef>
                <a:spcPts val="190"/>
              </a:spcBef>
            </a:pPr>
            <a:r>
              <a:rPr sz="2071" b="1" dirty="0">
                <a:latin typeface="Tahoma"/>
                <a:cs typeface="Tahoma"/>
              </a:rPr>
              <a:t>Explain</a:t>
            </a:r>
            <a:r>
              <a:rPr sz="2071" b="1" spc="43" dirty="0">
                <a:latin typeface="Tahoma"/>
                <a:cs typeface="Tahoma"/>
              </a:rPr>
              <a:t> </a:t>
            </a:r>
            <a:r>
              <a:rPr sz="2071" b="1" dirty="0">
                <a:latin typeface="Tahoma"/>
                <a:cs typeface="Tahoma"/>
              </a:rPr>
              <a:t>with</a:t>
            </a:r>
            <a:r>
              <a:rPr sz="2071" b="1" spc="52" dirty="0">
                <a:latin typeface="Tahoma"/>
                <a:cs typeface="Tahoma"/>
              </a:rPr>
              <a:t> </a:t>
            </a:r>
            <a:r>
              <a:rPr sz="2071" b="1" dirty="0">
                <a:latin typeface="Tahoma"/>
                <a:cs typeface="Tahoma"/>
              </a:rPr>
              <a:t>some</a:t>
            </a:r>
            <a:r>
              <a:rPr sz="2071" b="1" spc="43" dirty="0">
                <a:latin typeface="Tahoma"/>
                <a:cs typeface="Tahoma"/>
              </a:rPr>
              <a:t> </a:t>
            </a:r>
            <a:r>
              <a:rPr sz="2071" b="1" dirty="0">
                <a:latin typeface="Tahoma"/>
                <a:cs typeface="Tahoma"/>
              </a:rPr>
              <a:t>details</a:t>
            </a:r>
            <a:r>
              <a:rPr sz="2071" b="1" spc="52" dirty="0">
                <a:latin typeface="Tahoma"/>
                <a:cs typeface="Tahoma"/>
              </a:rPr>
              <a:t> </a:t>
            </a:r>
            <a:r>
              <a:rPr sz="2071" b="1" dirty="0">
                <a:latin typeface="Tahoma"/>
                <a:cs typeface="Tahoma"/>
              </a:rPr>
              <a:t>how</a:t>
            </a:r>
            <a:r>
              <a:rPr sz="2071" b="1" spc="60" dirty="0">
                <a:latin typeface="Tahoma"/>
                <a:cs typeface="Tahoma"/>
              </a:rPr>
              <a:t> </a:t>
            </a:r>
            <a:r>
              <a:rPr sz="2071" b="1" dirty="0">
                <a:latin typeface="Tahoma"/>
                <a:cs typeface="Tahoma"/>
              </a:rPr>
              <a:t>you</a:t>
            </a:r>
            <a:r>
              <a:rPr sz="2071" b="1" spc="52" dirty="0">
                <a:latin typeface="Tahoma"/>
                <a:cs typeface="Tahoma"/>
              </a:rPr>
              <a:t> </a:t>
            </a:r>
            <a:r>
              <a:rPr sz="2071" b="1" dirty="0">
                <a:latin typeface="Tahoma"/>
                <a:cs typeface="Tahoma"/>
              </a:rPr>
              <a:t>plan</a:t>
            </a:r>
            <a:r>
              <a:rPr sz="2071" b="1" spc="52" dirty="0">
                <a:latin typeface="Tahoma"/>
                <a:cs typeface="Tahoma"/>
              </a:rPr>
              <a:t> </a:t>
            </a:r>
            <a:r>
              <a:rPr sz="2071" b="1" dirty="0">
                <a:latin typeface="Tahoma"/>
                <a:cs typeface="Tahoma"/>
              </a:rPr>
              <a:t>to</a:t>
            </a:r>
            <a:r>
              <a:rPr sz="2071" b="1" spc="43" dirty="0">
                <a:latin typeface="Tahoma"/>
                <a:cs typeface="Tahoma"/>
              </a:rPr>
              <a:t> </a:t>
            </a:r>
            <a:r>
              <a:rPr sz="2071" b="1" dirty="0">
                <a:latin typeface="Tahoma"/>
                <a:cs typeface="Tahoma"/>
              </a:rPr>
              <a:t>raise</a:t>
            </a:r>
            <a:r>
              <a:rPr sz="2071" b="1" spc="43" dirty="0">
                <a:latin typeface="Tahoma"/>
                <a:cs typeface="Tahoma"/>
              </a:rPr>
              <a:t> </a:t>
            </a:r>
            <a:r>
              <a:rPr sz="2071" b="1" dirty="0">
                <a:latin typeface="Tahoma"/>
                <a:cs typeface="Tahoma"/>
              </a:rPr>
              <a:t>the</a:t>
            </a:r>
            <a:r>
              <a:rPr sz="2071" b="1" spc="43" dirty="0">
                <a:latin typeface="Tahoma"/>
                <a:cs typeface="Tahoma"/>
              </a:rPr>
              <a:t> </a:t>
            </a:r>
            <a:r>
              <a:rPr sz="2071" b="1" dirty="0">
                <a:latin typeface="Tahoma"/>
                <a:cs typeface="Tahoma"/>
              </a:rPr>
              <a:t>money</a:t>
            </a:r>
            <a:r>
              <a:rPr sz="2071" b="1" spc="43" dirty="0">
                <a:latin typeface="Tahoma"/>
                <a:cs typeface="Tahoma"/>
              </a:rPr>
              <a:t> </a:t>
            </a:r>
            <a:r>
              <a:rPr sz="2071" b="1" dirty="0">
                <a:latin typeface="Tahoma"/>
                <a:cs typeface="Tahoma"/>
              </a:rPr>
              <a:t>for</a:t>
            </a:r>
            <a:r>
              <a:rPr sz="2071" b="1" spc="43" dirty="0">
                <a:latin typeface="Tahoma"/>
                <a:cs typeface="Tahoma"/>
              </a:rPr>
              <a:t> </a:t>
            </a:r>
            <a:r>
              <a:rPr sz="2071" b="1" dirty="0">
                <a:latin typeface="Tahoma"/>
                <a:cs typeface="Tahoma"/>
              </a:rPr>
              <a:t>the</a:t>
            </a:r>
            <a:r>
              <a:rPr sz="2071" b="1" spc="43" dirty="0">
                <a:latin typeface="Tahoma"/>
                <a:cs typeface="Tahoma"/>
              </a:rPr>
              <a:t> </a:t>
            </a:r>
            <a:r>
              <a:rPr sz="2071" b="1" spc="-17" dirty="0">
                <a:latin typeface="Tahoma"/>
                <a:cs typeface="Tahoma"/>
              </a:rPr>
              <a:t>project. </a:t>
            </a:r>
            <a:r>
              <a:rPr sz="2071" b="1" dirty="0">
                <a:latin typeface="Tahoma"/>
                <a:cs typeface="Tahoma"/>
              </a:rPr>
              <a:t>Think</a:t>
            </a:r>
            <a:r>
              <a:rPr sz="2071" b="1" spc="52" dirty="0">
                <a:latin typeface="Tahoma"/>
                <a:cs typeface="Tahoma"/>
              </a:rPr>
              <a:t> </a:t>
            </a:r>
            <a:r>
              <a:rPr sz="2071" b="1" dirty="0">
                <a:latin typeface="Tahoma"/>
                <a:cs typeface="Tahoma"/>
              </a:rPr>
              <a:t>of</a:t>
            </a:r>
            <a:r>
              <a:rPr sz="2071" b="1" spc="60" dirty="0">
                <a:latin typeface="Tahoma"/>
                <a:cs typeface="Tahoma"/>
              </a:rPr>
              <a:t> </a:t>
            </a:r>
            <a:r>
              <a:rPr sz="2071" b="1" dirty="0">
                <a:latin typeface="Tahoma"/>
                <a:cs typeface="Tahoma"/>
              </a:rPr>
              <a:t>fundraisers</a:t>
            </a:r>
            <a:r>
              <a:rPr sz="2071" b="1" spc="60" dirty="0">
                <a:latin typeface="Tahoma"/>
                <a:cs typeface="Tahoma"/>
              </a:rPr>
              <a:t> </a:t>
            </a:r>
            <a:r>
              <a:rPr sz="2071" b="1" dirty="0">
                <a:latin typeface="Tahoma"/>
                <a:cs typeface="Tahoma"/>
              </a:rPr>
              <a:t>that</a:t>
            </a:r>
            <a:r>
              <a:rPr sz="2071" b="1" spc="52" dirty="0">
                <a:latin typeface="Tahoma"/>
                <a:cs typeface="Tahoma"/>
              </a:rPr>
              <a:t> </a:t>
            </a:r>
            <a:r>
              <a:rPr sz="2071" b="1" dirty="0">
                <a:latin typeface="Tahoma"/>
                <a:cs typeface="Tahoma"/>
              </a:rPr>
              <a:t>have</a:t>
            </a:r>
            <a:r>
              <a:rPr sz="2071" b="1" spc="60" dirty="0">
                <a:latin typeface="Tahoma"/>
                <a:cs typeface="Tahoma"/>
              </a:rPr>
              <a:t> </a:t>
            </a:r>
            <a:r>
              <a:rPr sz="2071" b="1" dirty="0">
                <a:latin typeface="Tahoma"/>
                <a:cs typeface="Tahoma"/>
              </a:rPr>
              <a:t>le</a:t>
            </a:r>
            <a:r>
              <a:rPr lang="en-US" sz="2071" b="1" dirty="0">
                <a:latin typeface="Tahoma"/>
                <a:cs typeface="Tahoma"/>
              </a:rPr>
              <a:t>adership</a:t>
            </a:r>
            <a:r>
              <a:rPr lang="en-US" sz="2071" b="1" spc="69" dirty="0">
                <a:latin typeface="Tahoma"/>
                <a:cs typeface="Tahoma"/>
              </a:rPr>
              <a:t> </a:t>
            </a:r>
            <a:r>
              <a:rPr lang="en-US" sz="2071" b="1" spc="-17" dirty="0">
                <a:latin typeface="Tahoma"/>
                <a:cs typeface="Tahoma"/>
              </a:rPr>
              <a:t>opportunities.</a:t>
            </a:r>
            <a:endParaRPr lang="en-US" sz="2071" dirty="0">
              <a:latin typeface="Tahoma"/>
              <a:cs typeface="Tahoma"/>
            </a:endParaRPr>
          </a:p>
          <a:p>
            <a:pPr marL="523741" marR="863406">
              <a:lnSpc>
                <a:spcPct val="103299"/>
              </a:lnSpc>
              <a:spcBef>
                <a:spcPts val="749"/>
              </a:spcBef>
            </a:pPr>
            <a:r>
              <a:rPr lang="en-US" sz="2071" b="1" dirty="0">
                <a:latin typeface="Tahoma"/>
                <a:cs typeface="Tahoma"/>
              </a:rPr>
              <a:t>The</a:t>
            </a:r>
            <a:r>
              <a:rPr lang="en-US" sz="2071" b="1" spc="43" dirty="0">
                <a:latin typeface="Tahoma"/>
                <a:cs typeface="Tahoma"/>
              </a:rPr>
              <a:t> F</a:t>
            </a:r>
            <a:r>
              <a:rPr lang="en-US" sz="2071" b="1" dirty="0">
                <a:latin typeface="Tahoma"/>
                <a:cs typeface="Tahoma"/>
              </a:rPr>
              <a:t>undraising</a:t>
            </a:r>
            <a:r>
              <a:rPr lang="en-US" sz="2071" b="1" spc="52" dirty="0">
                <a:latin typeface="Tahoma"/>
                <a:cs typeface="Tahoma"/>
              </a:rPr>
              <a:t> Application </a:t>
            </a:r>
            <a:r>
              <a:rPr lang="en-US" sz="2071" b="1" dirty="0">
                <a:latin typeface="Tahoma"/>
                <a:cs typeface="Tahoma"/>
              </a:rPr>
              <a:t>is</a:t>
            </a:r>
            <a:r>
              <a:rPr lang="en-US" sz="2071" b="1" spc="43" dirty="0">
                <a:latin typeface="Tahoma"/>
                <a:cs typeface="Tahoma"/>
              </a:rPr>
              <a:t> </a:t>
            </a:r>
            <a:r>
              <a:rPr lang="en-US" sz="2071" b="1" dirty="0">
                <a:latin typeface="Tahoma"/>
                <a:cs typeface="Tahoma"/>
              </a:rPr>
              <a:t>part</a:t>
            </a:r>
            <a:r>
              <a:rPr lang="en-US" sz="2071" b="1" spc="43" dirty="0">
                <a:latin typeface="Tahoma"/>
                <a:cs typeface="Tahoma"/>
              </a:rPr>
              <a:t> </a:t>
            </a:r>
            <a:r>
              <a:rPr lang="en-US" sz="2071" b="1" dirty="0">
                <a:latin typeface="Tahoma"/>
                <a:cs typeface="Tahoma"/>
              </a:rPr>
              <a:t>of</a:t>
            </a:r>
            <a:r>
              <a:rPr lang="en-US" sz="2071" b="1" spc="43" dirty="0">
                <a:latin typeface="Tahoma"/>
                <a:cs typeface="Tahoma"/>
              </a:rPr>
              <a:t> </a:t>
            </a:r>
            <a:r>
              <a:rPr lang="en-US" sz="2071" b="1" dirty="0">
                <a:latin typeface="Tahoma"/>
                <a:cs typeface="Tahoma"/>
              </a:rPr>
              <a:t>the</a:t>
            </a:r>
            <a:r>
              <a:rPr lang="en-US" sz="2071" b="1" spc="43" dirty="0">
                <a:latin typeface="Tahoma"/>
                <a:cs typeface="Tahoma"/>
              </a:rPr>
              <a:t> </a:t>
            </a:r>
            <a:r>
              <a:rPr lang="en-US" sz="2071" b="1" dirty="0">
                <a:latin typeface="Tahoma"/>
                <a:cs typeface="Tahoma"/>
              </a:rPr>
              <a:t>approved</a:t>
            </a:r>
            <a:r>
              <a:rPr lang="en-US" sz="2071" b="1" spc="52" dirty="0">
                <a:latin typeface="Tahoma"/>
                <a:cs typeface="Tahoma"/>
              </a:rPr>
              <a:t> </a:t>
            </a:r>
            <a:r>
              <a:rPr lang="en-US" sz="2071" b="1" dirty="0">
                <a:latin typeface="Tahoma"/>
                <a:cs typeface="Tahoma"/>
              </a:rPr>
              <a:t>project</a:t>
            </a:r>
            <a:r>
              <a:rPr lang="en-US" sz="2071" b="1" spc="43" dirty="0">
                <a:latin typeface="Tahoma"/>
                <a:cs typeface="Tahoma"/>
              </a:rPr>
              <a:t> </a:t>
            </a:r>
            <a:r>
              <a:rPr lang="en-US" sz="2071" b="1" dirty="0">
                <a:latin typeface="Tahoma"/>
                <a:cs typeface="Tahoma"/>
              </a:rPr>
              <a:t>and</a:t>
            </a:r>
            <a:r>
              <a:rPr lang="en-US" sz="2071" b="1" spc="43" dirty="0">
                <a:latin typeface="Tahoma"/>
                <a:cs typeface="Tahoma"/>
              </a:rPr>
              <a:t> must </a:t>
            </a:r>
            <a:r>
              <a:rPr lang="en-US" sz="2071" b="1" spc="-43" dirty="0">
                <a:latin typeface="Tahoma"/>
                <a:cs typeface="Tahoma"/>
              </a:rPr>
              <a:t>be </a:t>
            </a:r>
            <a:r>
              <a:rPr lang="en-US" sz="2071" b="1" spc="-17" dirty="0">
                <a:latin typeface="Tahoma"/>
                <a:cs typeface="Tahoma"/>
              </a:rPr>
              <a:t>completed if criteria are met.</a:t>
            </a:r>
            <a:endParaRPr lang="en-US" sz="2071" dirty="0">
              <a:latin typeface="Tahoma"/>
              <a:cs typeface="Tahoma"/>
            </a:endParaRPr>
          </a:p>
          <a:p>
            <a:pPr marL="523741">
              <a:spcBef>
                <a:spcPts val="785"/>
              </a:spcBef>
            </a:pPr>
            <a:r>
              <a:rPr sz="2071" b="1" dirty="0">
                <a:latin typeface="Tahoma"/>
                <a:cs typeface="Tahoma"/>
              </a:rPr>
              <a:t>Remember</a:t>
            </a:r>
            <a:r>
              <a:rPr sz="2071" b="1" spc="17" dirty="0">
                <a:latin typeface="Tahoma"/>
                <a:cs typeface="Tahoma"/>
              </a:rPr>
              <a:t> </a:t>
            </a:r>
            <a:r>
              <a:rPr sz="2071" b="1" dirty="0">
                <a:latin typeface="Tahoma"/>
                <a:cs typeface="Tahoma"/>
              </a:rPr>
              <a:t>that</a:t>
            </a:r>
            <a:r>
              <a:rPr sz="2071" b="1" spc="26" dirty="0">
                <a:latin typeface="Tahoma"/>
                <a:cs typeface="Tahoma"/>
              </a:rPr>
              <a:t> </a:t>
            </a:r>
            <a:r>
              <a:rPr sz="2071" b="1" dirty="0">
                <a:latin typeface="Tahoma"/>
                <a:cs typeface="Tahoma"/>
              </a:rPr>
              <a:t>a</a:t>
            </a:r>
            <a:r>
              <a:rPr sz="2071" b="1" spc="35" dirty="0">
                <a:latin typeface="Tahoma"/>
                <a:cs typeface="Tahoma"/>
              </a:rPr>
              <a:t> </a:t>
            </a:r>
            <a:r>
              <a:rPr sz="2071" b="1" dirty="0">
                <a:latin typeface="Tahoma"/>
                <a:cs typeface="Tahoma"/>
              </a:rPr>
              <a:t>Scout</a:t>
            </a:r>
            <a:r>
              <a:rPr sz="2071" b="1" spc="26" dirty="0">
                <a:latin typeface="Tahoma"/>
                <a:cs typeface="Tahoma"/>
              </a:rPr>
              <a:t> </a:t>
            </a:r>
            <a:r>
              <a:rPr sz="2071" b="1" dirty="0">
                <a:latin typeface="Tahoma"/>
                <a:cs typeface="Tahoma"/>
              </a:rPr>
              <a:t>is</a:t>
            </a:r>
            <a:r>
              <a:rPr sz="2071" b="1" spc="35" dirty="0">
                <a:latin typeface="Tahoma"/>
                <a:cs typeface="Tahoma"/>
              </a:rPr>
              <a:t> </a:t>
            </a:r>
            <a:r>
              <a:rPr sz="2071" b="1" spc="-17" dirty="0">
                <a:latin typeface="Tahoma"/>
                <a:cs typeface="Tahoma"/>
              </a:rPr>
              <a:t>Thrifty</a:t>
            </a:r>
            <a:endParaRPr sz="2071" dirty="0">
              <a:latin typeface="Tahoma"/>
              <a:cs typeface="Tahoma"/>
            </a:endParaRPr>
          </a:p>
        </p:txBody>
      </p:sp>
      <p:sp>
        <p:nvSpPr>
          <p:cNvPr id="29" name="Slide Number Placeholder 28">
            <a:extLst>
              <a:ext uri="{FF2B5EF4-FFF2-40B4-BE49-F238E27FC236}">
                <a16:creationId xmlns:a16="http://schemas.microsoft.com/office/drawing/2014/main" id="{0A2DD803-87F7-68A7-A12D-668EF957F8A2}"/>
              </a:ext>
            </a:extLst>
          </p:cNvPr>
          <p:cNvSpPr>
            <a:spLocks noGrp="1"/>
          </p:cNvSpPr>
          <p:nvPr>
            <p:ph type="sldNum" sz="quarter" idx="7"/>
          </p:nvPr>
        </p:nvSpPr>
        <p:spPr/>
        <p:txBody>
          <a:bodyPr/>
          <a:lstStyle/>
          <a:p>
            <a:fld id="{B6F15528-21DE-4FAA-801E-634DDDAF4B2B}"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70560" y="670560"/>
            <a:ext cx="12070080" cy="1083374"/>
          </a:xfrm>
        </p:spPr>
        <p:txBody>
          <a:bodyPr/>
          <a:lstStyle/>
          <a:p>
            <a:pPr algn="ctr" eaLnBrk="1" hangingPunct="1"/>
            <a:r>
              <a:rPr lang="en-US" altLang="en-US" sz="7040" dirty="0"/>
              <a:t>Session Goals</a:t>
            </a:r>
          </a:p>
        </p:txBody>
      </p:sp>
      <p:sp>
        <p:nvSpPr>
          <p:cNvPr id="54275" name="Content Placeholder 2"/>
          <p:cNvSpPr>
            <a:spLocks noGrp="1"/>
          </p:cNvSpPr>
          <p:nvPr>
            <p:ph idx="1"/>
          </p:nvPr>
        </p:nvSpPr>
        <p:spPr>
          <a:xfrm>
            <a:off x="1066800" y="2322469"/>
            <a:ext cx="10972800" cy="6463308"/>
          </a:xfrm>
        </p:spPr>
        <p:txBody>
          <a:bodyPr/>
          <a:lstStyle/>
          <a:p>
            <a:pPr>
              <a:lnSpc>
                <a:spcPct val="200000"/>
              </a:lnSpc>
            </a:pPr>
            <a:r>
              <a:rPr lang="en-US" altLang="en-US" sz="4800" dirty="0"/>
              <a:t>Objectives</a:t>
            </a:r>
          </a:p>
          <a:p>
            <a:pPr lvl="1" eaLnBrk="1" hangingPunct="1"/>
            <a:r>
              <a:rPr lang="en-US" altLang="en-US" sz="4800" dirty="0"/>
              <a:t>to inspire you to take action!</a:t>
            </a:r>
          </a:p>
          <a:p>
            <a:pPr lvl="1" eaLnBrk="1" hangingPunct="1"/>
            <a:r>
              <a:rPr lang="en-US" altLang="en-US" sz="4800" dirty="0"/>
              <a:t>to learn the Life to Eagle Process</a:t>
            </a:r>
          </a:p>
          <a:p>
            <a:pPr lvl="1" eaLnBrk="1" hangingPunct="1"/>
            <a:r>
              <a:rPr lang="en-US" altLang="en-US" sz="4800" dirty="0"/>
              <a:t>to learn how to start and complete your Eagle Project </a:t>
            </a:r>
          </a:p>
          <a:p>
            <a:pPr lvl="1" eaLnBrk="1" hangingPunct="1"/>
            <a:r>
              <a:rPr lang="en-US" altLang="en-US" sz="4800" dirty="0"/>
              <a:t>to learn what documentation must be submitted for Eagle Rank consideration</a:t>
            </a:r>
          </a:p>
          <a:p>
            <a:pPr lvl="1" eaLnBrk="1" hangingPunct="1">
              <a:buFont typeface="Arial" pitchFamily="34" charset="0"/>
              <a:buChar char="•"/>
            </a:pPr>
            <a:endParaRPr lang="en-US" altLang="en-US" sz="4000" dirty="0"/>
          </a:p>
        </p:txBody>
      </p:sp>
      <p:sp>
        <p:nvSpPr>
          <p:cNvPr id="2" name="Slide Number Placeholder 1">
            <a:extLst>
              <a:ext uri="{FF2B5EF4-FFF2-40B4-BE49-F238E27FC236}">
                <a16:creationId xmlns:a16="http://schemas.microsoft.com/office/drawing/2014/main" id="{29E43D43-40E6-E7C6-0F76-40A7E3B20DDB}"/>
              </a:ext>
            </a:extLst>
          </p:cNvPr>
          <p:cNvSpPr>
            <a:spLocks noGrp="1"/>
          </p:cNvSpPr>
          <p:nvPr>
            <p:ph type="sldNum" sz="quarter" idx="7"/>
          </p:nvPr>
        </p:nvSpPr>
        <p:spPr/>
        <p:txBody>
          <a:bodyPr/>
          <a:lstStyle/>
          <a:p>
            <a:fld id="{B6F15528-21DE-4FAA-801E-634DDDAF4B2B}" type="slidenum">
              <a:rPr lang="en-US" smtClean="0"/>
              <a:t>3</a:t>
            </a:fld>
            <a:endParaRPr lang="en-US"/>
          </a:p>
        </p:txBody>
      </p:sp>
      <p:pic>
        <p:nvPicPr>
          <p:cNvPr id="3" name="object 5">
            <a:extLst>
              <a:ext uri="{FF2B5EF4-FFF2-40B4-BE49-F238E27FC236}">
                <a16:creationId xmlns:a16="http://schemas.microsoft.com/office/drawing/2014/main" id="{95DA9FEB-C783-8053-F3B5-F16484D9EE5F}"/>
              </a:ext>
            </a:extLst>
          </p:cNvPr>
          <p:cNvPicPr/>
          <p:nvPr/>
        </p:nvPicPr>
        <p:blipFill>
          <a:blip r:embed="rId2" cstate="print"/>
          <a:stretch>
            <a:fillRect/>
          </a:stretch>
        </p:blipFill>
        <p:spPr>
          <a:xfrm>
            <a:off x="1371600" y="6964580"/>
            <a:ext cx="306790" cy="350620"/>
          </a:xfrm>
          <a:prstGeom prst="rect">
            <a:avLst/>
          </a:prstGeom>
        </p:spPr>
      </p:pic>
      <p:pic>
        <p:nvPicPr>
          <p:cNvPr id="4" name="object 5">
            <a:extLst>
              <a:ext uri="{FF2B5EF4-FFF2-40B4-BE49-F238E27FC236}">
                <a16:creationId xmlns:a16="http://schemas.microsoft.com/office/drawing/2014/main" id="{AEE25482-9389-D45F-A25F-66A62BD5FFF9}"/>
              </a:ext>
            </a:extLst>
          </p:cNvPr>
          <p:cNvPicPr/>
          <p:nvPr/>
        </p:nvPicPr>
        <p:blipFill>
          <a:blip r:embed="rId2" cstate="print"/>
          <a:stretch>
            <a:fillRect/>
          </a:stretch>
        </p:blipFill>
        <p:spPr>
          <a:xfrm>
            <a:off x="1369610" y="5440580"/>
            <a:ext cx="306790" cy="350620"/>
          </a:xfrm>
          <a:prstGeom prst="rect">
            <a:avLst/>
          </a:prstGeom>
        </p:spPr>
      </p:pic>
      <p:pic>
        <p:nvPicPr>
          <p:cNvPr id="5" name="object 5">
            <a:extLst>
              <a:ext uri="{FF2B5EF4-FFF2-40B4-BE49-F238E27FC236}">
                <a16:creationId xmlns:a16="http://schemas.microsoft.com/office/drawing/2014/main" id="{26109403-110F-DAE7-FE0B-A9880070775A}"/>
              </a:ext>
            </a:extLst>
          </p:cNvPr>
          <p:cNvPicPr/>
          <p:nvPr/>
        </p:nvPicPr>
        <p:blipFill>
          <a:blip r:embed="rId2" cstate="print"/>
          <a:stretch>
            <a:fillRect/>
          </a:stretch>
        </p:blipFill>
        <p:spPr>
          <a:xfrm>
            <a:off x="1371600" y="4711237"/>
            <a:ext cx="306790" cy="350620"/>
          </a:xfrm>
          <a:prstGeom prst="rect">
            <a:avLst/>
          </a:prstGeom>
        </p:spPr>
      </p:pic>
      <p:pic>
        <p:nvPicPr>
          <p:cNvPr id="6" name="object 5">
            <a:extLst>
              <a:ext uri="{FF2B5EF4-FFF2-40B4-BE49-F238E27FC236}">
                <a16:creationId xmlns:a16="http://schemas.microsoft.com/office/drawing/2014/main" id="{E5795ACF-2CDA-B784-00D5-F5C09E689A86}"/>
              </a:ext>
            </a:extLst>
          </p:cNvPr>
          <p:cNvPicPr/>
          <p:nvPr/>
        </p:nvPicPr>
        <p:blipFill>
          <a:blip r:embed="rId2" cstate="print"/>
          <a:stretch>
            <a:fillRect/>
          </a:stretch>
        </p:blipFill>
        <p:spPr>
          <a:xfrm>
            <a:off x="1371600" y="4038600"/>
            <a:ext cx="306790" cy="35062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27BDC5-757E-6B71-0B6D-A9FE7D131B1E}"/>
              </a:ext>
            </a:extLst>
          </p:cNvPr>
          <p:cNvSpPr>
            <a:spLocks noGrp="1"/>
          </p:cNvSpPr>
          <p:nvPr>
            <p:ph type="sldNum" sz="quarter" idx="7"/>
          </p:nvPr>
        </p:nvSpPr>
        <p:spPr/>
        <p:txBody>
          <a:bodyPr/>
          <a:lstStyle/>
          <a:p>
            <a:fld id="{B6F15528-21DE-4FAA-801E-634DDDAF4B2B}" type="slidenum">
              <a:rPr lang="en-US" smtClean="0"/>
              <a:t>30</a:t>
            </a:fld>
            <a:endParaRPr lang="en-US"/>
          </a:p>
        </p:txBody>
      </p:sp>
      <p:sp>
        <p:nvSpPr>
          <p:cNvPr id="3" name="Content Placeholder 2">
            <a:extLst>
              <a:ext uri="{FF2B5EF4-FFF2-40B4-BE49-F238E27FC236}">
                <a16:creationId xmlns:a16="http://schemas.microsoft.com/office/drawing/2014/main" id="{C1F2BF76-2BBE-CA9C-07B3-41B6C47A6346}"/>
              </a:ext>
            </a:extLst>
          </p:cNvPr>
          <p:cNvSpPr txBox="1">
            <a:spLocks/>
          </p:cNvSpPr>
          <p:nvPr/>
        </p:nvSpPr>
        <p:spPr>
          <a:xfrm>
            <a:off x="838200" y="3200400"/>
            <a:ext cx="11734800" cy="5486400"/>
          </a:xfrm>
          <a:prstGeom prst="rect">
            <a:avLst/>
          </a:prstGeom>
        </p:spPr>
        <p:txBody>
          <a:bodyPr/>
          <a:lstStyle/>
          <a:p>
            <a:pPr marL="342900" lvl="1" eaLnBrk="1" hangingPunct="1">
              <a:spcAft>
                <a:spcPts val="600"/>
              </a:spcAft>
              <a:defRPr/>
            </a:pPr>
            <a:r>
              <a:rPr lang="en-US" sz="3600" dirty="0">
                <a:solidFill>
                  <a:schemeClr val="tx1"/>
                </a:solidFill>
                <a:latin typeface="+mn-lt"/>
                <a:cs typeface="Arial" charset="0"/>
              </a:rPr>
              <a:t>The Eagle Scout Service Project Fundraising Application must be used to obtain approval for service project fundraising or securing donations of materials.</a:t>
            </a:r>
          </a:p>
          <a:p>
            <a:pPr marL="342900" lvl="1" eaLnBrk="1" hangingPunct="1">
              <a:defRPr/>
            </a:pPr>
            <a:r>
              <a:rPr lang="en-US" sz="3600" dirty="0">
                <a:solidFill>
                  <a:schemeClr val="tx1"/>
                </a:solidFill>
                <a:latin typeface="+mn-lt"/>
                <a:cs typeface="Arial" charset="0"/>
              </a:rPr>
              <a:t>It is not necessary for contributions from the candidate, parents or relatives, the unit or its chartered organization, parents or members of the unit, or the beneficiary.</a:t>
            </a:r>
          </a:p>
          <a:p>
            <a:pPr marL="342900" lvl="1" eaLnBrk="1" hangingPunct="1">
              <a:spcAft>
                <a:spcPts val="600"/>
              </a:spcAft>
              <a:defRPr/>
            </a:pPr>
            <a:r>
              <a:rPr lang="en-US" sz="3600" dirty="0">
                <a:solidFill>
                  <a:schemeClr val="tx1"/>
                </a:solidFill>
                <a:latin typeface="+mn-lt"/>
                <a:cs typeface="Arial" charset="0"/>
              </a:rPr>
              <a:t>All money left over, regardless of the source, goes to the beneficiary.</a:t>
            </a:r>
          </a:p>
          <a:p>
            <a:pPr marL="342900" lvl="1" eaLnBrk="1" hangingPunct="1">
              <a:defRPr/>
            </a:pPr>
            <a:r>
              <a:rPr lang="en-US" sz="3600" dirty="0">
                <a:solidFill>
                  <a:schemeClr val="tx1"/>
                </a:solidFill>
                <a:latin typeface="+mn-lt"/>
                <a:cs typeface="Arial" charset="0"/>
              </a:rPr>
              <a:t>Fundraising Application should be submitted to the Eagle Board of Review Chair along with the project proposal.</a:t>
            </a:r>
          </a:p>
        </p:txBody>
      </p:sp>
      <p:sp>
        <p:nvSpPr>
          <p:cNvPr id="4" name="object 10">
            <a:extLst>
              <a:ext uri="{FF2B5EF4-FFF2-40B4-BE49-F238E27FC236}">
                <a16:creationId xmlns:a16="http://schemas.microsoft.com/office/drawing/2014/main" id="{510E25E4-C731-B924-8941-FC16F5A69CF2}"/>
              </a:ext>
            </a:extLst>
          </p:cNvPr>
          <p:cNvSpPr txBox="1">
            <a:spLocks/>
          </p:cNvSpPr>
          <p:nvPr/>
        </p:nvSpPr>
        <p:spPr>
          <a:xfrm>
            <a:off x="3657600" y="707198"/>
            <a:ext cx="7467600" cy="1740346"/>
          </a:xfrm>
          <a:prstGeom prst="rect">
            <a:avLst/>
          </a:prstGeom>
        </p:spPr>
        <p:txBody>
          <a:bodyPr vert="horz" wrap="square" lIns="0" tIns="47115" rIns="0" bIns="0" rtlCol="0">
            <a:spAutoFit/>
          </a:bodyPr>
          <a:lstStyle>
            <a:lvl1pPr>
              <a:defRPr>
                <a:latin typeface="+mj-lt"/>
                <a:ea typeface="+mj-ea"/>
                <a:cs typeface="+mj-cs"/>
              </a:defRPr>
            </a:lvl1pPr>
          </a:lstStyle>
          <a:p>
            <a:pPr marL="21914" marR="8766" algn="ctr">
              <a:lnSpc>
                <a:spcPts val="6384"/>
              </a:lnSpc>
              <a:spcBef>
                <a:spcPts val="371"/>
              </a:spcBef>
            </a:pPr>
            <a:r>
              <a:rPr lang="en-US" sz="6000" b="1" u="sng" dirty="0">
                <a:solidFill>
                  <a:srgbClr val="000066"/>
                </a:solidFill>
              </a:rPr>
              <a:t>ESSP</a:t>
            </a:r>
            <a:endParaRPr lang="en-US" sz="6000" b="1" u="sng" spc="-147" dirty="0">
              <a:solidFill>
                <a:srgbClr val="000066"/>
              </a:solidFill>
            </a:endParaRPr>
          </a:p>
          <a:p>
            <a:pPr marL="21914" marR="8766" algn="ctr">
              <a:lnSpc>
                <a:spcPts val="6384"/>
              </a:lnSpc>
              <a:spcBef>
                <a:spcPts val="371"/>
              </a:spcBef>
            </a:pPr>
            <a:r>
              <a:rPr lang="en-US" sz="6000" b="1" u="sng" spc="-147" dirty="0">
                <a:solidFill>
                  <a:srgbClr val="000066"/>
                </a:solidFill>
              </a:rPr>
              <a:t>Fundraising Application</a:t>
            </a:r>
            <a:endParaRPr lang="en-US" sz="6000" b="1" u="sng" dirty="0">
              <a:solidFill>
                <a:srgbClr val="000066"/>
              </a:solidFill>
            </a:endParaRPr>
          </a:p>
        </p:txBody>
      </p:sp>
      <p:pic>
        <p:nvPicPr>
          <p:cNvPr id="5" name="object 5">
            <a:extLst>
              <a:ext uri="{FF2B5EF4-FFF2-40B4-BE49-F238E27FC236}">
                <a16:creationId xmlns:a16="http://schemas.microsoft.com/office/drawing/2014/main" id="{A9AF89BF-AC92-FA41-A85B-4727FDBD43DF}"/>
              </a:ext>
            </a:extLst>
          </p:cNvPr>
          <p:cNvPicPr/>
          <p:nvPr/>
        </p:nvPicPr>
        <p:blipFill>
          <a:blip r:embed="rId2" cstate="print"/>
          <a:stretch>
            <a:fillRect/>
          </a:stretch>
        </p:blipFill>
        <p:spPr>
          <a:xfrm>
            <a:off x="836210" y="5029200"/>
            <a:ext cx="306790" cy="350620"/>
          </a:xfrm>
          <a:prstGeom prst="rect">
            <a:avLst/>
          </a:prstGeom>
        </p:spPr>
      </p:pic>
      <p:pic>
        <p:nvPicPr>
          <p:cNvPr id="6" name="object 5">
            <a:extLst>
              <a:ext uri="{FF2B5EF4-FFF2-40B4-BE49-F238E27FC236}">
                <a16:creationId xmlns:a16="http://schemas.microsoft.com/office/drawing/2014/main" id="{01B784FD-393F-9FC4-E33C-4C168A947F3B}"/>
              </a:ext>
            </a:extLst>
          </p:cNvPr>
          <p:cNvPicPr/>
          <p:nvPr/>
        </p:nvPicPr>
        <p:blipFill>
          <a:blip r:embed="rId2" cstate="print"/>
          <a:stretch>
            <a:fillRect/>
          </a:stretch>
        </p:blipFill>
        <p:spPr>
          <a:xfrm>
            <a:off x="838200" y="6735980"/>
            <a:ext cx="306790" cy="350620"/>
          </a:xfrm>
          <a:prstGeom prst="rect">
            <a:avLst/>
          </a:prstGeom>
        </p:spPr>
      </p:pic>
      <p:pic>
        <p:nvPicPr>
          <p:cNvPr id="7" name="object 5">
            <a:extLst>
              <a:ext uri="{FF2B5EF4-FFF2-40B4-BE49-F238E27FC236}">
                <a16:creationId xmlns:a16="http://schemas.microsoft.com/office/drawing/2014/main" id="{B136F46A-7834-2073-4FC7-22FD63C0BC5C}"/>
              </a:ext>
            </a:extLst>
          </p:cNvPr>
          <p:cNvPicPr/>
          <p:nvPr/>
        </p:nvPicPr>
        <p:blipFill>
          <a:blip r:embed="rId2" cstate="print"/>
          <a:stretch>
            <a:fillRect/>
          </a:stretch>
        </p:blipFill>
        <p:spPr>
          <a:xfrm>
            <a:off x="838200" y="7878980"/>
            <a:ext cx="306790" cy="350620"/>
          </a:xfrm>
          <a:prstGeom prst="rect">
            <a:avLst/>
          </a:prstGeom>
        </p:spPr>
      </p:pic>
      <p:pic>
        <p:nvPicPr>
          <p:cNvPr id="8" name="object 5">
            <a:extLst>
              <a:ext uri="{FF2B5EF4-FFF2-40B4-BE49-F238E27FC236}">
                <a16:creationId xmlns:a16="http://schemas.microsoft.com/office/drawing/2014/main" id="{C96219CE-FAC9-5A15-B68B-E7B2F45467C3}"/>
              </a:ext>
            </a:extLst>
          </p:cNvPr>
          <p:cNvPicPr/>
          <p:nvPr/>
        </p:nvPicPr>
        <p:blipFill>
          <a:blip r:embed="rId2" cstate="print"/>
          <a:stretch>
            <a:fillRect/>
          </a:stretch>
        </p:blipFill>
        <p:spPr>
          <a:xfrm>
            <a:off x="838200" y="3352800"/>
            <a:ext cx="306790" cy="350620"/>
          </a:xfrm>
          <a:prstGeom prst="rect">
            <a:avLst/>
          </a:prstGeom>
        </p:spPr>
      </p:pic>
    </p:spTree>
    <p:extLst>
      <p:ext uri="{BB962C8B-B14F-4D97-AF65-F5344CB8AC3E}">
        <p14:creationId xmlns:p14="http://schemas.microsoft.com/office/powerpoint/2010/main" val="2505569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302400" y="2502548"/>
            <a:ext cx="9598212" cy="7358626"/>
          </a:xfrm>
          <a:prstGeom prst="rect">
            <a:avLst/>
          </a:prstGeom>
        </p:spPr>
      </p:pic>
      <p:sp>
        <p:nvSpPr>
          <p:cNvPr id="10" name="object 10"/>
          <p:cNvSpPr txBox="1">
            <a:spLocks noGrp="1"/>
          </p:cNvSpPr>
          <p:nvPr>
            <p:ph type="title"/>
          </p:nvPr>
        </p:nvSpPr>
        <p:spPr>
          <a:xfrm>
            <a:off x="2302400" y="841905"/>
            <a:ext cx="10481274" cy="816844"/>
          </a:xfrm>
          <a:prstGeom prst="rect">
            <a:avLst/>
          </a:prstGeom>
        </p:spPr>
        <p:txBody>
          <a:bodyPr vert="horz" wrap="square" lIns="0" tIns="5478" rIns="0" bIns="0" rtlCol="0">
            <a:spAutoFit/>
          </a:bodyPr>
          <a:lstStyle/>
          <a:p>
            <a:pPr marL="398832" marR="8766">
              <a:lnSpc>
                <a:spcPct val="101899"/>
              </a:lnSpc>
              <a:spcBef>
                <a:spcPts val="43"/>
              </a:spcBef>
            </a:pPr>
            <a:r>
              <a:rPr sz="5522" dirty="0"/>
              <a:t>ESSP</a:t>
            </a:r>
            <a:r>
              <a:rPr sz="5522" spc="112" dirty="0"/>
              <a:t> </a:t>
            </a:r>
            <a:r>
              <a:rPr sz="5522" dirty="0"/>
              <a:t>–</a:t>
            </a:r>
            <a:r>
              <a:rPr sz="5522" spc="112" dirty="0"/>
              <a:t> </a:t>
            </a:r>
            <a:r>
              <a:rPr sz="5522" dirty="0"/>
              <a:t>Phases</a:t>
            </a:r>
            <a:r>
              <a:rPr sz="5522" spc="112" dirty="0"/>
              <a:t> </a:t>
            </a:r>
            <a:r>
              <a:rPr sz="5522" spc="-43" dirty="0"/>
              <a:t>and</a:t>
            </a:r>
            <a:r>
              <a:rPr sz="5522" u="none" spc="-43" dirty="0"/>
              <a:t> </a:t>
            </a:r>
            <a:r>
              <a:rPr sz="5522" spc="-17" dirty="0"/>
              <a:t>Logistics</a:t>
            </a:r>
            <a:endParaRPr sz="5522" dirty="0"/>
          </a:p>
        </p:txBody>
      </p:sp>
      <p:grpSp>
        <p:nvGrpSpPr>
          <p:cNvPr id="11" name="object 11"/>
          <p:cNvGrpSpPr/>
          <p:nvPr/>
        </p:nvGrpSpPr>
        <p:grpSpPr>
          <a:xfrm>
            <a:off x="1196488" y="2726045"/>
            <a:ext cx="11241741" cy="6849135"/>
            <a:chOff x="693419" y="3694417"/>
            <a:chExt cx="6515100" cy="3969385"/>
          </a:xfrm>
        </p:grpSpPr>
        <p:sp>
          <p:nvSpPr>
            <p:cNvPr id="13" name="object 13"/>
            <p:cNvSpPr/>
            <p:nvPr/>
          </p:nvSpPr>
          <p:spPr>
            <a:xfrm>
              <a:off x="780414" y="3694417"/>
              <a:ext cx="6428105" cy="396938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pic>
          <p:nvPicPr>
            <p:cNvPr id="14" name="object 14"/>
            <p:cNvPicPr/>
            <p:nvPr/>
          </p:nvPicPr>
          <p:blipFill>
            <a:blip r:embed="rId3" cstate="print"/>
            <a:stretch>
              <a:fillRect/>
            </a:stretch>
          </p:blipFill>
          <p:spPr>
            <a:xfrm>
              <a:off x="693419" y="4124959"/>
              <a:ext cx="63500" cy="76200"/>
            </a:xfrm>
            <a:prstGeom prst="rect">
              <a:avLst/>
            </a:prstGeom>
          </p:spPr>
        </p:pic>
        <p:pic>
          <p:nvPicPr>
            <p:cNvPr id="15" name="object 15"/>
            <p:cNvPicPr/>
            <p:nvPr/>
          </p:nvPicPr>
          <p:blipFill>
            <a:blip r:embed="rId3" cstate="print"/>
            <a:stretch>
              <a:fillRect/>
            </a:stretch>
          </p:blipFill>
          <p:spPr>
            <a:xfrm>
              <a:off x="985519" y="4556759"/>
              <a:ext cx="50800" cy="63500"/>
            </a:xfrm>
            <a:prstGeom prst="rect">
              <a:avLst/>
            </a:prstGeom>
          </p:spPr>
        </p:pic>
        <p:pic>
          <p:nvPicPr>
            <p:cNvPr id="16" name="object 16"/>
            <p:cNvPicPr/>
            <p:nvPr/>
          </p:nvPicPr>
          <p:blipFill>
            <a:blip r:embed="rId3" cstate="print"/>
            <a:stretch>
              <a:fillRect/>
            </a:stretch>
          </p:blipFill>
          <p:spPr>
            <a:xfrm>
              <a:off x="985519" y="4785359"/>
              <a:ext cx="50800" cy="63500"/>
            </a:xfrm>
            <a:prstGeom prst="rect">
              <a:avLst/>
            </a:prstGeom>
          </p:spPr>
        </p:pic>
        <p:pic>
          <p:nvPicPr>
            <p:cNvPr id="17" name="object 17"/>
            <p:cNvPicPr/>
            <p:nvPr/>
          </p:nvPicPr>
          <p:blipFill>
            <a:blip r:embed="rId3" cstate="print"/>
            <a:stretch>
              <a:fillRect/>
            </a:stretch>
          </p:blipFill>
          <p:spPr>
            <a:xfrm>
              <a:off x="985519" y="5001260"/>
              <a:ext cx="50800" cy="63500"/>
            </a:xfrm>
            <a:prstGeom prst="rect">
              <a:avLst/>
            </a:prstGeom>
          </p:spPr>
        </p:pic>
        <p:pic>
          <p:nvPicPr>
            <p:cNvPr id="18" name="object 18"/>
            <p:cNvPicPr/>
            <p:nvPr/>
          </p:nvPicPr>
          <p:blipFill>
            <a:blip r:embed="rId3" cstate="print"/>
            <a:stretch>
              <a:fillRect/>
            </a:stretch>
          </p:blipFill>
          <p:spPr>
            <a:xfrm>
              <a:off x="985519" y="5229860"/>
              <a:ext cx="50800" cy="63500"/>
            </a:xfrm>
            <a:prstGeom prst="rect">
              <a:avLst/>
            </a:prstGeom>
          </p:spPr>
        </p:pic>
        <p:pic>
          <p:nvPicPr>
            <p:cNvPr id="19" name="object 19"/>
            <p:cNvPicPr/>
            <p:nvPr/>
          </p:nvPicPr>
          <p:blipFill>
            <a:blip r:embed="rId3" cstate="print"/>
            <a:stretch>
              <a:fillRect/>
            </a:stretch>
          </p:blipFill>
          <p:spPr>
            <a:xfrm>
              <a:off x="985519" y="5445760"/>
              <a:ext cx="50800" cy="63500"/>
            </a:xfrm>
            <a:prstGeom prst="rect">
              <a:avLst/>
            </a:prstGeom>
          </p:spPr>
        </p:pic>
        <p:pic>
          <p:nvPicPr>
            <p:cNvPr id="20" name="object 20"/>
            <p:cNvPicPr/>
            <p:nvPr/>
          </p:nvPicPr>
          <p:blipFill>
            <a:blip r:embed="rId3" cstate="print"/>
            <a:stretch>
              <a:fillRect/>
            </a:stretch>
          </p:blipFill>
          <p:spPr>
            <a:xfrm>
              <a:off x="985519" y="5661660"/>
              <a:ext cx="50800" cy="63500"/>
            </a:xfrm>
            <a:prstGeom prst="rect">
              <a:avLst/>
            </a:prstGeom>
          </p:spPr>
        </p:pic>
        <p:pic>
          <p:nvPicPr>
            <p:cNvPr id="21" name="object 21"/>
            <p:cNvPicPr/>
            <p:nvPr/>
          </p:nvPicPr>
          <p:blipFill>
            <a:blip r:embed="rId3" cstate="print"/>
            <a:stretch>
              <a:fillRect/>
            </a:stretch>
          </p:blipFill>
          <p:spPr>
            <a:xfrm>
              <a:off x="985519" y="5890260"/>
              <a:ext cx="50800" cy="63500"/>
            </a:xfrm>
            <a:prstGeom prst="rect">
              <a:avLst/>
            </a:prstGeom>
          </p:spPr>
        </p:pic>
        <p:pic>
          <p:nvPicPr>
            <p:cNvPr id="22" name="object 22"/>
            <p:cNvPicPr/>
            <p:nvPr/>
          </p:nvPicPr>
          <p:blipFill>
            <a:blip r:embed="rId3" cstate="print"/>
            <a:stretch>
              <a:fillRect/>
            </a:stretch>
          </p:blipFill>
          <p:spPr>
            <a:xfrm>
              <a:off x="985519" y="6106160"/>
              <a:ext cx="50800" cy="63500"/>
            </a:xfrm>
            <a:prstGeom prst="rect">
              <a:avLst/>
            </a:prstGeom>
          </p:spPr>
        </p:pic>
        <p:pic>
          <p:nvPicPr>
            <p:cNvPr id="23" name="object 23"/>
            <p:cNvPicPr/>
            <p:nvPr/>
          </p:nvPicPr>
          <p:blipFill>
            <a:blip r:embed="rId3" cstate="print"/>
            <a:stretch>
              <a:fillRect/>
            </a:stretch>
          </p:blipFill>
          <p:spPr>
            <a:xfrm>
              <a:off x="693419" y="6715759"/>
              <a:ext cx="63500" cy="76200"/>
            </a:xfrm>
            <a:prstGeom prst="rect">
              <a:avLst/>
            </a:prstGeom>
          </p:spPr>
        </p:pic>
      </p:grpSp>
      <p:pic>
        <p:nvPicPr>
          <p:cNvPr id="24" name="object 24"/>
          <p:cNvPicPr/>
          <p:nvPr/>
        </p:nvPicPr>
        <p:blipFill>
          <a:blip r:embed="rId3" cstate="print"/>
          <a:stretch>
            <a:fillRect/>
          </a:stretch>
        </p:blipFill>
        <p:spPr>
          <a:xfrm>
            <a:off x="626731" y="2964925"/>
            <a:ext cx="131482" cy="175310"/>
          </a:xfrm>
          <a:prstGeom prst="rect">
            <a:avLst/>
          </a:prstGeom>
        </p:spPr>
      </p:pic>
      <p:sp>
        <p:nvSpPr>
          <p:cNvPr id="25" name="object 25"/>
          <p:cNvSpPr txBox="1"/>
          <p:nvPr/>
        </p:nvSpPr>
        <p:spPr>
          <a:xfrm>
            <a:off x="866992" y="2644985"/>
            <a:ext cx="11916682" cy="6219679"/>
          </a:xfrm>
          <a:prstGeom prst="rect">
            <a:avLst/>
          </a:prstGeom>
        </p:spPr>
        <p:txBody>
          <a:bodyPr vert="horz" wrap="square" lIns="0" tIns="147918" rIns="0" bIns="0" rtlCol="0">
            <a:spAutoFit/>
          </a:bodyPr>
          <a:lstStyle/>
          <a:p>
            <a:pPr marL="21914">
              <a:spcBef>
                <a:spcPts val="1165"/>
              </a:spcBef>
            </a:pPr>
            <a:r>
              <a:rPr sz="2761" b="1" dirty="0">
                <a:latin typeface="Tahoma"/>
                <a:cs typeface="Tahoma"/>
              </a:rPr>
              <a:t>Project</a:t>
            </a:r>
            <a:r>
              <a:rPr sz="2761" b="1" spc="35" dirty="0">
                <a:latin typeface="Tahoma"/>
                <a:cs typeface="Tahoma"/>
              </a:rPr>
              <a:t> </a:t>
            </a:r>
            <a:r>
              <a:rPr sz="2761" b="1" spc="-17" dirty="0">
                <a:latin typeface="Tahoma"/>
                <a:cs typeface="Tahoma"/>
              </a:rPr>
              <a:t>Phases</a:t>
            </a:r>
            <a:endParaRPr sz="2761" dirty="0">
              <a:latin typeface="Tahoma"/>
              <a:cs typeface="Tahoma"/>
            </a:endParaRPr>
          </a:p>
          <a:p>
            <a:pPr marL="638789" marR="672755">
              <a:lnSpc>
                <a:spcPts val="2606"/>
              </a:lnSpc>
              <a:spcBef>
                <a:spcPts val="966"/>
              </a:spcBef>
            </a:pPr>
            <a:r>
              <a:rPr sz="2243" b="1" dirty="0">
                <a:latin typeface="Tahoma"/>
                <a:cs typeface="Tahoma"/>
              </a:rPr>
              <a:t>These</a:t>
            </a:r>
            <a:r>
              <a:rPr sz="2243" b="1" spc="-52" dirty="0">
                <a:latin typeface="Tahoma"/>
                <a:cs typeface="Tahoma"/>
              </a:rPr>
              <a:t> </a:t>
            </a:r>
            <a:r>
              <a:rPr sz="2243" b="1" dirty="0">
                <a:latin typeface="Tahoma"/>
                <a:cs typeface="Tahoma"/>
              </a:rPr>
              <a:t>are</a:t>
            </a:r>
            <a:r>
              <a:rPr sz="2243" b="1" spc="-43"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major</a:t>
            </a:r>
            <a:r>
              <a:rPr sz="2243" b="1" spc="-35" dirty="0">
                <a:latin typeface="Tahoma"/>
                <a:cs typeface="Tahoma"/>
              </a:rPr>
              <a:t> </a:t>
            </a:r>
            <a:r>
              <a:rPr sz="2243" b="1" dirty="0">
                <a:latin typeface="Tahoma"/>
                <a:cs typeface="Tahoma"/>
              </a:rPr>
              <a:t>steps</a:t>
            </a:r>
            <a:r>
              <a:rPr sz="2243" b="1" spc="-43" dirty="0">
                <a:latin typeface="Tahoma"/>
                <a:cs typeface="Tahoma"/>
              </a:rPr>
              <a:t> </a:t>
            </a:r>
            <a:r>
              <a:rPr sz="2243" b="1" dirty="0">
                <a:latin typeface="Tahoma"/>
                <a:cs typeface="Tahoma"/>
              </a:rPr>
              <a:t>you</a:t>
            </a:r>
            <a:r>
              <a:rPr sz="2243" b="1" spc="-43" dirty="0">
                <a:latin typeface="Tahoma"/>
                <a:cs typeface="Tahoma"/>
              </a:rPr>
              <a:t> </a:t>
            </a:r>
            <a:r>
              <a:rPr sz="2243" b="1" dirty="0">
                <a:latin typeface="Tahoma"/>
                <a:cs typeface="Tahoma"/>
              </a:rPr>
              <a:t>will</a:t>
            </a:r>
            <a:r>
              <a:rPr sz="2243" b="1" spc="-43" dirty="0">
                <a:latin typeface="Tahoma"/>
                <a:cs typeface="Tahoma"/>
              </a:rPr>
              <a:t> </a:t>
            </a:r>
            <a:r>
              <a:rPr sz="2243" b="1" dirty="0">
                <a:latin typeface="Tahoma"/>
                <a:cs typeface="Tahoma"/>
              </a:rPr>
              <a:t>make</a:t>
            </a:r>
            <a:r>
              <a:rPr sz="2243" b="1" spc="-43" dirty="0">
                <a:latin typeface="Tahoma"/>
                <a:cs typeface="Tahoma"/>
              </a:rPr>
              <a:t> </a:t>
            </a:r>
            <a:r>
              <a:rPr sz="2243" b="1" dirty="0">
                <a:latin typeface="Tahoma"/>
                <a:cs typeface="Tahoma"/>
              </a:rPr>
              <a:t>in</a:t>
            </a:r>
            <a:r>
              <a:rPr sz="2243" b="1" spc="-43" dirty="0">
                <a:latin typeface="Tahoma"/>
                <a:cs typeface="Tahoma"/>
              </a:rPr>
              <a:t> </a:t>
            </a:r>
            <a:r>
              <a:rPr sz="2243" b="1" dirty="0">
                <a:latin typeface="Tahoma"/>
                <a:cs typeface="Tahoma"/>
              </a:rPr>
              <a:t>completing</a:t>
            </a:r>
            <a:r>
              <a:rPr sz="2243" b="1" spc="-35" dirty="0">
                <a:latin typeface="Tahoma"/>
                <a:cs typeface="Tahoma"/>
              </a:rPr>
              <a:t> </a:t>
            </a:r>
            <a:r>
              <a:rPr sz="2243" b="1" dirty="0">
                <a:latin typeface="Tahoma"/>
                <a:cs typeface="Tahoma"/>
              </a:rPr>
              <a:t>your</a:t>
            </a:r>
            <a:r>
              <a:rPr sz="2243" b="1" spc="-35" dirty="0">
                <a:latin typeface="Tahoma"/>
                <a:cs typeface="Tahoma"/>
              </a:rPr>
              <a:t> </a:t>
            </a:r>
            <a:r>
              <a:rPr sz="2243" b="1" dirty="0">
                <a:latin typeface="Tahoma"/>
                <a:cs typeface="Tahoma"/>
              </a:rPr>
              <a:t>entire</a:t>
            </a:r>
            <a:r>
              <a:rPr sz="2243" b="1" spc="-52" dirty="0">
                <a:latin typeface="Tahoma"/>
                <a:cs typeface="Tahoma"/>
              </a:rPr>
              <a:t> </a:t>
            </a:r>
            <a:r>
              <a:rPr sz="2243" b="1" spc="-17" dirty="0">
                <a:latin typeface="Tahoma"/>
                <a:cs typeface="Tahoma"/>
              </a:rPr>
              <a:t>project </a:t>
            </a:r>
            <a:r>
              <a:rPr sz="2243" b="1" dirty="0">
                <a:latin typeface="Tahoma"/>
                <a:cs typeface="Tahoma"/>
              </a:rPr>
              <a:t>from</a:t>
            </a:r>
            <a:r>
              <a:rPr sz="2243" b="1" spc="-52" dirty="0">
                <a:latin typeface="Tahoma"/>
                <a:cs typeface="Tahoma"/>
              </a:rPr>
              <a:t> </a:t>
            </a:r>
            <a:r>
              <a:rPr sz="2243" b="1" dirty="0">
                <a:latin typeface="Tahoma"/>
                <a:cs typeface="Tahoma"/>
              </a:rPr>
              <a:t>start</a:t>
            </a:r>
            <a:r>
              <a:rPr sz="2243" b="1" spc="-43" dirty="0">
                <a:latin typeface="Tahoma"/>
                <a:cs typeface="Tahoma"/>
              </a:rPr>
              <a:t> </a:t>
            </a:r>
            <a:r>
              <a:rPr sz="2243" b="1" dirty="0">
                <a:latin typeface="Tahoma"/>
                <a:cs typeface="Tahoma"/>
              </a:rPr>
              <a:t>to</a:t>
            </a:r>
            <a:r>
              <a:rPr sz="2243" b="1" spc="-43" dirty="0">
                <a:latin typeface="Tahoma"/>
                <a:cs typeface="Tahoma"/>
              </a:rPr>
              <a:t> </a:t>
            </a:r>
            <a:r>
              <a:rPr sz="2243" b="1" dirty="0">
                <a:latin typeface="Tahoma"/>
                <a:cs typeface="Tahoma"/>
              </a:rPr>
              <a:t>finish.</a:t>
            </a:r>
            <a:r>
              <a:rPr sz="2243" b="1" spc="-43" dirty="0">
                <a:latin typeface="Tahoma"/>
                <a:cs typeface="Tahoma"/>
              </a:rPr>
              <a:t> </a:t>
            </a:r>
            <a:r>
              <a:rPr sz="2243" b="1" dirty="0">
                <a:latin typeface="Tahoma"/>
                <a:cs typeface="Tahoma"/>
              </a:rPr>
              <a:t>Some</a:t>
            </a:r>
            <a:r>
              <a:rPr sz="2243" b="1" spc="-43" dirty="0">
                <a:latin typeface="Tahoma"/>
                <a:cs typeface="Tahoma"/>
              </a:rPr>
              <a:t> </a:t>
            </a:r>
            <a:r>
              <a:rPr sz="2243" b="1" dirty="0">
                <a:latin typeface="Tahoma"/>
                <a:cs typeface="Tahoma"/>
              </a:rPr>
              <a:t>phases</a:t>
            </a:r>
            <a:r>
              <a:rPr sz="2243" b="1" spc="-43" dirty="0">
                <a:latin typeface="Tahoma"/>
                <a:cs typeface="Tahoma"/>
              </a:rPr>
              <a:t> </a:t>
            </a:r>
            <a:r>
              <a:rPr sz="2243" b="1" dirty="0">
                <a:latin typeface="Tahoma"/>
                <a:cs typeface="Tahoma"/>
              </a:rPr>
              <a:t>could</a:t>
            </a:r>
            <a:r>
              <a:rPr sz="2243" b="1" spc="-35" dirty="0">
                <a:latin typeface="Tahoma"/>
                <a:cs typeface="Tahoma"/>
              </a:rPr>
              <a:t> </a:t>
            </a:r>
            <a:r>
              <a:rPr sz="2243" b="1" spc="-17" dirty="0">
                <a:latin typeface="Tahoma"/>
                <a:cs typeface="Tahoma"/>
              </a:rPr>
              <a:t>include:</a:t>
            </a:r>
            <a:endParaRPr sz="2243" dirty="0">
              <a:latin typeface="Tahoma"/>
              <a:cs typeface="Tahoma"/>
            </a:endParaRPr>
          </a:p>
          <a:p>
            <a:pPr marL="1140616">
              <a:spcBef>
                <a:spcPts val="690"/>
              </a:spcBef>
            </a:pPr>
            <a:r>
              <a:rPr sz="1898" b="1" spc="-60" dirty="0">
                <a:latin typeface="Tahoma"/>
                <a:cs typeface="Tahoma"/>
              </a:rPr>
              <a:t>Complete </a:t>
            </a:r>
            <a:r>
              <a:rPr sz="1898" b="1" spc="-35" dirty="0">
                <a:latin typeface="Tahoma"/>
                <a:cs typeface="Tahoma"/>
              </a:rPr>
              <a:t>the</a:t>
            </a:r>
            <a:r>
              <a:rPr sz="1898" b="1" spc="-60" dirty="0">
                <a:latin typeface="Tahoma"/>
                <a:cs typeface="Tahoma"/>
              </a:rPr>
              <a:t> </a:t>
            </a:r>
            <a:r>
              <a:rPr sz="1898" b="1" spc="-35" dirty="0">
                <a:latin typeface="Tahoma"/>
                <a:cs typeface="Tahoma"/>
              </a:rPr>
              <a:t>final </a:t>
            </a:r>
            <a:r>
              <a:rPr sz="1898" b="1" spc="-52" dirty="0">
                <a:latin typeface="Tahoma"/>
                <a:cs typeface="Tahoma"/>
              </a:rPr>
              <a:t>detailed</a:t>
            </a:r>
            <a:r>
              <a:rPr sz="1898" b="1" spc="-78" dirty="0">
                <a:latin typeface="Tahoma"/>
                <a:cs typeface="Tahoma"/>
              </a:rPr>
              <a:t> </a:t>
            </a:r>
            <a:r>
              <a:rPr sz="1898" b="1" spc="-35" dirty="0">
                <a:latin typeface="Tahoma"/>
                <a:cs typeface="Tahoma"/>
              </a:rPr>
              <a:t>plan</a:t>
            </a:r>
            <a:endParaRPr sz="1898" dirty="0">
              <a:latin typeface="Tahoma"/>
              <a:cs typeface="Tahoma"/>
            </a:endParaRPr>
          </a:p>
          <a:p>
            <a:pPr marL="1140616" marR="993793">
              <a:lnSpc>
                <a:spcPct val="129099"/>
              </a:lnSpc>
              <a:spcBef>
                <a:spcPts val="164"/>
              </a:spcBef>
            </a:pPr>
            <a:r>
              <a:rPr sz="1898" b="1" spc="-60" dirty="0">
                <a:latin typeface="Tahoma"/>
                <a:cs typeface="Tahoma"/>
              </a:rPr>
              <a:t>Submit</a:t>
            </a:r>
            <a:r>
              <a:rPr sz="1898" b="1" spc="-52" dirty="0">
                <a:latin typeface="Tahoma"/>
                <a:cs typeface="Tahoma"/>
              </a:rPr>
              <a:t> </a:t>
            </a:r>
            <a:r>
              <a:rPr sz="1898" b="1" spc="-35" dirty="0">
                <a:latin typeface="Tahoma"/>
                <a:cs typeface="Tahoma"/>
              </a:rPr>
              <a:t>the</a:t>
            </a:r>
            <a:r>
              <a:rPr sz="1898" b="1" spc="-52" dirty="0">
                <a:latin typeface="Tahoma"/>
                <a:cs typeface="Tahoma"/>
              </a:rPr>
              <a:t> fundraiser </a:t>
            </a:r>
            <a:r>
              <a:rPr sz="1898" b="1" spc="-60" dirty="0">
                <a:latin typeface="Tahoma"/>
                <a:cs typeface="Tahoma"/>
              </a:rPr>
              <a:t>application</a:t>
            </a:r>
            <a:r>
              <a:rPr sz="1898" b="1" spc="-43" dirty="0">
                <a:latin typeface="Tahoma"/>
                <a:cs typeface="Tahoma"/>
              </a:rPr>
              <a:t> </a:t>
            </a:r>
            <a:r>
              <a:rPr sz="1898" b="1" dirty="0">
                <a:latin typeface="Tahoma"/>
                <a:cs typeface="Tahoma"/>
              </a:rPr>
              <a:t>–</a:t>
            </a:r>
            <a:r>
              <a:rPr sz="1898" b="1" spc="-69" dirty="0">
                <a:latin typeface="Tahoma"/>
                <a:cs typeface="Tahoma"/>
              </a:rPr>
              <a:t> </a:t>
            </a:r>
            <a:r>
              <a:rPr sz="1898" b="1" spc="-43" dirty="0">
                <a:latin typeface="Tahoma"/>
                <a:cs typeface="Tahoma"/>
              </a:rPr>
              <a:t>(have</a:t>
            </a:r>
            <a:r>
              <a:rPr sz="1898" b="1" spc="-52" dirty="0">
                <a:latin typeface="Tahoma"/>
                <a:cs typeface="Tahoma"/>
              </a:rPr>
              <a:t> </a:t>
            </a:r>
            <a:r>
              <a:rPr sz="1898" b="1" dirty="0">
                <a:latin typeface="Tahoma"/>
                <a:cs typeface="Tahoma"/>
              </a:rPr>
              <a:t>a</a:t>
            </a:r>
            <a:r>
              <a:rPr sz="1898" b="1" spc="-69" dirty="0">
                <a:latin typeface="Tahoma"/>
                <a:cs typeface="Tahoma"/>
              </a:rPr>
              <a:t> </a:t>
            </a:r>
            <a:r>
              <a:rPr sz="1898" b="1" spc="-43" dirty="0">
                <a:latin typeface="Tahoma"/>
                <a:cs typeface="Tahoma"/>
              </a:rPr>
              <a:t>plan</a:t>
            </a:r>
            <a:r>
              <a:rPr sz="1898" b="1" spc="-52" dirty="0">
                <a:latin typeface="Tahoma"/>
                <a:cs typeface="Tahoma"/>
              </a:rPr>
              <a:t> </a:t>
            </a:r>
            <a:r>
              <a:rPr sz="1898" b="1" spc="-17" dirty="0">
                <a:latin typeface="Tahoma"/>
                <a:cs typeface="Tahoma"/>
              </a:rPr>
              <a:t>to</a:t>
            </a:r>
            <a:r>
              <a:rPr sz="1898" b="1" spc="-69" dirty="0">
                <a:latin typeface="Tahoma"/>
                <a:cs typeface="Tahoma"/>
              </a:rPr>
              <a:t> make</a:t>
            </a:r>
            <a:r>
              <a:rPr sz="1898" b="1" spc="-52" dirty="0">
                <a:latin typeface="Tahoma"/>
                <a:cs typeface="Tahoma"/>
              </a:rPr>
              <a:t> </a:t>
            </a:r>
            <a:r>
              <a:rPr sz="1898" b="1" spc="-35" dirty="0">
                <a:latin typeface="Tahoma"/>
                <a:cs typeface="Tahoma"/>
              </a:rPr>
              <a:t>the</a:t>
            </a:r>
            <a:r>
              <a:rPr sz="1898" b="1" spc="-60" dirty="0">
                <a:latin typeface="Tahoma"/>
                <a:cs typeface="Tahoma"/>
              </a:rPr>
              <a:t> </a:t>
            </a:r>
            <a:r>
              <a:rPr sz="1898" b="1" spc="-52" dirty="0">
                <a:latin typeface="Tahoma"/>
                <a:cs typeface="Tahoma"/>
              </a:rPr>
              <a:t>fundraiser</a:t>
            </a:r>
            <a:r>
              <a:rPr sz="1898" b="1" spc="-43" dirty="0">
                <a:latin typeface="Tahoma"/>
                <a:cs typeface="Tahoma"/>
              </a:rPr>
              <a:t> </a:t>
            </a:r>
            <a:r>
              <a:rPr sz="1898" b="1" spc="-17" dirty="0">
                <a:latin typeface="Tahoma"/>
                <a:cs typeface="Tahoma"/>
              </a:rPr>
              <a:t>successful!) Fundraiser</a:t>
            </a:r>
            <a:endParaRPr sz="1898" dirty="0">
              <a:latin typeface="Tahoma"/>
              <a:cs typeface="Tahoma"/>
            </a:endParaRPr>
          </a:p>
          <a:p>
            <a:pPr marL="1140616" marR="7181169">
              <a:lnSpc>
                <a:spcPct val="127299"/>
              </a:lnSpc>
              <a:spcBef>
                <a:spcPts val="207"/>
              </a:spcBef>
            </a:pPr>
            <a:r>
              <a:rPr sz="1898" b="1" spc="-43" dirty="0">
                <a:latin typeface="Tahoma"/>
                <a:cs typeface="Tahoma"/>
              </a:rPr>
              <a:t>Purchase</a:t>
            </a:r>
            <a:r>
              <a:rPr sz="1898" b="1" spc="-78" dirty="0">
                <a:latin typeface="Tahoma"/>
                <a:cs typeface="Tahoma"/>
              </a:rPr>
              <a:t> </a:t>
            </a:r>
            <a:r>
              <a:rPr sz="1898" b="1" spc="-35" dirty="0">
                <a:latin typeface="Tahoma"/>
                <a:cs typeface="Tahoma"/>
              </a:rPr>
              <a:t>and</a:t>
            </a:r>
            <a:r>
              <a:rPr sz="1898" b="1" spc="-95" dirty="0">
                <a:latin typeface="Tahoma"/>
                <a:cs typeface="Tahoma"/>
              </a:rPr>
              <a:t> </a:t>
            </a:r>
            <a:r>
              <a:rPr sz="1898" b="1" spc="-43" dirty="0">
                <a:latin typeface="Tahoma"/>
                <a:cs typeface="Tahoma"/>
              </a:rPr>
              <a:t>deliver</a:t>
            </a:r>
            <a:r>
              <a:rPr sz="1898" b="1" spc="-60" dirty="0">
                <a:latin typeface="Tahoma"/>
                <a:cs typeface="Tahoma"/>
              </a:rPr>
              <a:t> </a:t>
            </a:r>
            <a:r>
              <a:rPr sz="1898" b="1" spc="-43" dirty="0">
                <a:latin typeface="Tahoma"/>
                <a:cs typeface="Tahoma"/>
              </a:rPr>
              <a:t>materials </a:t>
            </a:r>
            <a:r>
              <a:rPr sz="1898" b="1" spc="-52" dirty="0">
                <a:latin typeface="Tahoma"/>
                <a:cs typeface="Tahoma"/>
              </a:rPr>
              <a:t>Contact</a:t>
            </a:r>
            <a:r>
              <a:rPr sz="1898" b="1" spc="-78" dirty="0">
                <a:latin typeface="Tahoma"/>
                <a:cs typeface="Tahoma"/>
              </a:rPr>
              <a:t> </a:t>
            </a:r>
            <a:r>
              <a:rPr sz="1898" b="1" spc="-35" dirty="0">
                <a:latin typeface="Tahoma"/>
                <a:cs typeface="Tahoma"/>
              </a:rPr>
              <a:t>Miss</a:t>
            </a:r>
            <a:r>
              <a:rPr sz="1898" b="1" spc="-69" dirty="0">
                <a:latin typeface="Tahoma"/>
                <a:cs typeface="Tahoma"/>
              </a:rPr>
              <a:t> </a:t>
            </a:r>
            <a:r>
              <a:rPr sz="1898" b="1" spc="-17" dirty="0">
                <a:latin typeface="Tahoma"/>
                <a:cs typeface="Tahoma"/>
              </a:rPr>
              <a:t>Utility</a:t>
            </a:r>
            <a:endParaRPr sz="1898" dirty="0">
              <a:latin typeface="Tahoma"/>
              <a:cs typeface="Tahoma"/>
            </a:endParaRPr>
          </a:p>
          <a:p>
            <a:pPr marL="1140616" marR="6553337">
              <a:lnSpc>
                <a:spcPts val="3106"/>
              </a:lnSpc>
              <a:spcBef>
                <a:spcPts val="78"/>
              </a:spcBef>
            </a:pPr>
            <a:r>
              <a:rPr sz="1898" b="1" spc="-60" dirty="0">
                <a:latin typeface="Tahoma"/>
                <a:cs typeface="Tahoma"/>
              </a:rPr>
              <a:t>Complete</a:t>
            </a:r>
            <a:r>
              <a:rPr sz="1898" b="1" spc="-43" dirty="0">
                <a:latin typeface="Tahoma"/>
                <a:cs typeface="Tahoma"/>
              </a:rPr>
              <a:t> </a:t>
            </a:r>
            <a:r>
              <a:rPr sz="1898" b="1" spc="-35" dirty="0">
                <a:latin typeface="Tahoma"/>
                <a:cs typeface="Tahoma"/>
              </a:rPr>
              <a:t>the </a:t>
            </a:r>
            <a:r>
              <a:rPr sz="1898" b="1" spc="-52" dirty="0">
                <a:latin typeface="Tahoma"/>
                <a:cs typeface="Tahoma"/>
              </a:rPr>
              <a:t>fundraiser</a:t>
            </a:r>
            <a:r>
              <a:rPr sz="1898" b="1" spc="-35" dirty="0">
                <a:latin typeface="Tahoma"/>
                <a:cs typeface="Tahoma"/>
              </a:rPr>
              <a:t> and</a:t>
            </a:r>
            <a:r>
              <a:rPr sz="1898" b="1" spc="-52" dirty="0">
                <a:latin typeface="Tahoma"/>
                <a:cs typeface="Tahoma"/>
              </a:rPr>
              <a:t> </a:t>
            </a:r>
            <a:r>
              <a:rPr sz="1898" b="1" spc="-17" dirty="0">
                <a:latin typeface="Tahoma"/>
                <a:cs typeface="Tahoma"/>
              </a:rPr>
              <a:t>project </a:t>
            </a:r>
            <a:r>
              <a:rPr sz="1898" b="1" spc="-60" dirty="0">
                <a:latin typeface="Tahoma"/>
                <a:cs typeface="Tahoma"/>
              </a:rPr>
              <a:t>Complete </a:t>
            </a:r>
            <a:r>
              <a:rPr sz="1898" b="1" spc="-35" dirty="0">
                <a:latin typeface="Tahoma"/>
                <a:cs typeface="Tahoma"/>
              </a:rPr>
              <a:t>the</a:t>
            </a:r>
            <a:r>
              <a:rPr sz="1898" b="1" spc="-52" dirty="0">
                <a:latin typeface="Tahoma"/>
                <a:cs typeface="Tahoma"/>
              </a:rPr>
              <a:t> </a:t>
            </a:r>
            <a:r>
              <a:rPr sz="1898" b="1" spc="-43" dirty="0">
                <a:latin typeface="Tahoma"/>
                <a:cs typeface="Tahoma"/>
              </a:rPr>
              <a:t>project </a:t>
            </a:r>
            <a:r>
              <a:rPr sz="1898" b="1" spc="-17" dirty="0">
                <a:latin typeface="Tahoma"/>
                <a:cs typeface="Tahoma"/>
              </a:rPr>
              <a:t>workbook</a:t>
            </a:r>
            <a:endParaRPr sz="1898" dirty="0">
              <a:latin typeface="Tahoma"/>
              <a:cs typeface="Tahoma"/>
            </a:endParaRPr>
          </a:p>
          <a:p>
            <a:pPr marL="1140616">
              <a:spcBef>
                <a:spcPts val="421"/>
              </a:spcBef>
            </a:pPr>
            <a:r>
              <a:rPr sz="1898" b="1" spc="-43" dirty="0">
                <a:latin typeface="Tahoma"/>
                <a:cs typeface="Tahoma"/>
              </a:rPr>
              <a:t>Send</a:t>
            </a:r>
            <a:r>
              <a:rPr sz="1898" b="1" spc="-95" dirty="0">
                <a:latin typeface="Tahoma"/>
                <a:cs typeface="Tahoma"/>
              </a:rPr>
              <a:t> </a:t>
            </a:r>
            <a:r>
              <a:rPr sz="1898" b="1" spc="-43" dirty="0">
                <a:latin typeface="Tahoma"/>
                <a:cs typeface="Tahoma"/>
              </a:rPr>
              <a:t>thank</a:t>
            </a:r>
            <a:r>
              <a:rPr sz="1898" b="1" spc="-78" dirty="0">
                <a:latin typeface="Tahoma"/>
                <a:cs typeface="Tahoma"/>
              </a:rPr>
              <a:t> </a:t>
            </a:r>
            <a:r>
              <a:rPr sz="1898" b="1" spc="-35" dirty="0">
                <a:latin typeface="Tahoma"/>
                <a:cs typeface="Tahoma"/>
              </a:rPr>
              <a:t>you’s</a:t>
            </a:r>
            <a:r>
              <a:rPr sz="1898" b="1" spc="-69" dirty="0">
                <a:latin typeface="Tahoma"/>
                <a:cs typeface="Tahoma"/>
              </a:rPr>
              <a:t> </a:t>
            </a:r>
            <a:r>
              <a:rPr sz="1898" b="1" spc="-17" dirty="0">
                <a:latin typeface="Tahoma"/>
                <a:cs typeface="Tahoma"/>
              </a:rPr>
              <a:t>to</a:t>
            </a:r>
            <a:r>
              <a:rPr sz="1898" b="1" spc="-86" dirty="0">
                <a:latin typeface="Tahoma"/>
                <a:cs typeface="Tahoma"/>
              </a:rPr>
              <a:t> </a:t>
            </a:r>
            <a:r>
              <a:rPr sz="1898" b="1" spc="-43" dirty="0">
                <a:latin typeface="Tahoma"/>
                <a:cs typeface="Tahoma"/>
              </a:rPr>
              <a:t>those</a:t>
            </a:r>
            <a:r>
              <a:rPr sz="1898" b="1" spc="-78" dirty="0">
                <a:latin typeface="Tahoma"/>
                <a:cs typeface="Tahoma"/>
              </a:rPr>
              <a:t> </a:t>
            </a:r>
            <a:r>
              <a:rPr sz="1898" b="1" spc="-60" dirty="0">
                <a:latin typeface="Tahoma"/>
                <a:cs typeface="Tahoma"/>
              </a:rPr>
              <a:t>that</a:t>
            </a:r>
            <a:r>
              <a:rPr sz="1898" b="1" spc="-69" dirty="0">
                <a:latin typeface="Tahoma"/>
                <a:cs typeface="Tahoma"/>
              </a:rPr>
              <a:t> </a:t>
            </a:r>
            <a:r>
              <a:rPr sz="1898" b="1" spc="-60" dirty="0">
                <a:latin typeface="Tahoma"/>
                <a:cs typeface="Tahoma"/>
              </a:rPr>
              <a:t>made</a:t>
            </a:r>
            <a:r>
              <a:rPr sz="1898" b="1" spc="-78" dirty="0">
                <a:latin typeface="Tahoma"/>
                <a:cs typeface="Tahoma"/>
              </a:rPr>
              <a:t> </a:t>
            </a:r>
            <a:r>
              <a:rPr sz="1898" b="1" spc="-60" dirty="0">
                <a:latin typeface="Tahoma"/>
                <a:cs typeface="Tahoma"/>
              </a:rPr>
              <a:t>my</a:t>
            </a:r>
            <a:r>
              <a:rPr sz="1898" b="1" spc="-78" dirty="0">
                <a:latin typeface="Tahoma"/>
                <a:cs typeface="Tahoma"/>
              </a:rPr>
              <a:t> </a:t>
            </a:r>
            <a:r>
              <a:rPr sz="1898" b="1" spc="-43" dirty="0">
                <a:latin typeface="Tahoma"/>
                <a:cs typeface="Tahoma"/>
              </a:rPr>
              <a:t>project</a:t>
            </a:r>
            <a:r>
              <a:rPr sz="1898" b="1" spc="-69" dirty="0">
                <a:latin typeface="Tahoma"/>
                <a:cs typeface="Tahoma"/>
              </a:rPr>
              <a:t> </a:t>
            </a:r>
            <a:r>
              <a:rPr sz="1898" b="1" dirty="0">
                <a:latin typeface="Tahoma"/>
                <a:cs typeface="Tahoma"/>
              </a:rPr>
              <a:t>a</a:t>
            </a:r>
            <a:r>
              <a:rPr sz="1898" b="1" spc="-86" dirty="0">
                <a:latin typeface="Tahoma"/>
                <a:cs typeface="Tahoma"/>
              </a:rPr>
              <a:t> </a:t>
            </a:r>
            <a:r>
              <a:rPr sz="1898" b="1" spc="-17" dirty="0">
                <a:latin typeface="Tahoma"/>
                <a:cs typeface="Tahoma"/>
              </a:rPr>
              <a:t>success</a:t>
            </a:r>
            <a:endParaRPr sz="1898" dirty="0">
              <a:latin typeface="Tahoma"/>
              <a:cs typeface="Tahoma"/>
            </a:endParaRPr>
          </a:p>
          <a:p>
            <a:pPr marL="21914">
              <a:spcBef>
                <a:spcPts val="1700"/>
              </a:spcBef>
            </a:pPr>
            <a:r>
              <a:rPr sz="2761" b="1" spc="-17" dirty="0">
                <a:latin typeface="Tahoma"/>
                <a:cs typeface="Tahoma"/>
              </a:rPr>
              <a:t>Logistics</a:t>
            </a:r>
            <a:endParaRPr sz="2761" dirty="0">
              <a:latin typeface="Tahoma"/>
              <a:cs typeface="Tahoma"/>
            </a:endParaRPr>
          </a:p>
          <a:p>
            <a:pPr marL="638789" marR="8766">
              <a:lnSpc>
                <a:spcPct val="98500"/>
              </a:lnSpc>
              <a:spcBef>
                <a:spcPts val="845"/>
              </a:spcBef>
            </a:pPr>
            <a:r>
              <a:rPr lang="en-US" sz="2243" b="1" dirty="0">
                <a:latin typeface="Tahoma"/>
                <a:cs typeface="Tahoma"/>
              </a:rPr>
              <a:t>T</a:t>
            </a:r>
            <a:r>
              <a:rPr sz="2243" b="1" dirty="0">
                <a:latin typeface="Tahoma"/>
                <a:cs typeface="Tahoma"/>
              </a:rPr>
              <a:t>his</a:t>
            </a:r>
            <a:r>
              <a:rPr sz="2243" b="1" spc="-43" dirty="0">
                <a:latin typeface="Tahoma"/>
                <a:cs typeface="Tahoma"/>
              </a:rPr>
              <a:t> </a:t>
            </a:r>
            <a:r>
              <a:rPr sz="2243" b="1" dirty="0">
                <a:latin typeface="Tahoma"/>
                <a:cs typeface="Tahoma"/>
              </a:rPr>
              <a:t>section</a:t>
            </a:r>
            <a:r>
              <a:rPr sz="2243" b="1" spc="-43" dirty="0">
                <a:latin typeface="Tahoma"/>
                <a:cs typeface="Tahoma"/>
              </a:rPr>
              <a:t> </a:t>
            </a:r>
            <a:r>
              <a:rPr sz="2243" b="1" dirty="0">
                <a:latin typeface="Tahoma"/>
                <a:cs typeface="Tahoma"/>
              </a:rPr>
              <a:t>explains</a:t>
            </a:r>
            <a:r>
              <a:rPr sz="2243" b="1" spc="-43"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plan</a:t>
            </a:r>
            <a:r>
              <a:rPr sz="2243" b="1" spc="-43" dirty="0">
                <a:latin typeface="Tahoma"/>
                <a:cs typeface="Tahoma"/>
              </a:rPr>
              <a:t> </a:t>
            </a:r>
            <a:r>
              <a:rPr sz="2243" b="1" dirty="0">
                <a:latin typeface="Tahoma"/>
                <a:cs typeface="Tahoma"/>
              </a:rPr>
              <a:t>for</a:t>
            </a:r>
            <a:r>
              <a:rPr sz="2243" b="1" spc="-35" dirty="0">
                <a:latin typeface="Tahoma"/>
                <a:cs typeface="Tahoma"/>
              </a:rPr>
              <a:t> </a:t>
            </a:r>
            <a:r>
              <a:rPr sz="2243" b="1" dirty="0">
                <a:latin typeface="Tahoma"/>
                <a:cs typeface="Tahoma"/>
              </a:rPr>
              <a:t>how</a:t>
            </a:r>
            <a:r>
              <a:rPr sz="2243" b="1" spc="-43" dirty="0">
                <a:latin typeface="Tahoma"/>
                <a:cs typeface="Tahoma"/>
              </a:rPr>
              <a:t> </a:t>
            </a:r>
            <a:r>
              <a:rPr sz="2243" b="1" dirty="0">
                <a:latin typeface="Tahoma"/>
                <a:cs typeface="Tahoma"/>
              </a:rPr>
              <a:t>all</a:t>
            </a:r>
            <a:r>
              <a:rPr sz="2243" b="1" spc="-35"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project</a:t>
            </a:r>
            <a:r>
              <a:rPr sz="2243" b="1" spc="-43" dirty="0">
                <a:latin typeface="Tahoma"/>
                <a:cs typeface="Tahoma"/>
              </a:rPr>
              <a:t> </a:t>
            </a:r>
            <a:r>
              <a:rPr sz="2243" b="1" spc="-17" dirty="0">
                <a:latin typeface="Tahoma"/>
                <a:cs typeface="Tahoma"/>
              </a:rPr>
              <a:t>resources </a:t>
            </a:r>
            <a:r>
              <a:rPr sz="2243" b="1" dirty="0">
                <a:latin typeface="Tahoma"/>
                <a:cs typeface="Tahoma"/>
              </a:rPr>
              <a:t>will</a:t>
            </a:r>
            <a:r>
              <a:rPr sz="2243" b="1" spc="-35" dirty="0">
                <a:latin typeface="Tahoma"/>
                <a:cs typeface="Tahoma"/>
              </a:rPr>
              <a:t> </a:t>
            </a:r>
            <a:r>
              <a:rPr sz="2243" b="1" dirty="0">
                <a:latin typeface="Tahoma"/>
                <a:cs typeface="Tahoma"/>
              </a:rPr>
              <a:t>be</a:t>
            </a:r>
            <a:r>
              <a:rPr sz="2243" b="1" spc="-43" dirty="0">
                <a:latin typeface="Tahoma"/>
                <a:cs typeface="Tahoma"/>
              </a:rPr>
              <a:t> </a:t>
            </a:r>
            <a:r>
              <a:rPr sz="2243" b="1" dirty="0">
                <a:latin typeface="Tahoma"/>
                <a:cs typeface="Tahoma"/>
              </a:rPr>
              <a:t>moved</a:t>
            </a:r>
            <a:r>
              <a:rPr sz="2243" b="1" spc="-35" dirty="0">
                <a:latin typeface="Tahoma"/>
                <a:cs typeface="Tahoma"/>
              </a:rPr>
              <a:t> </a:t>
            </a:r>
            <a:r>
              <a:rPr sz="2243" b="1" dirty="0">
                <a:latin typeface="Tahoma"/>
                <a:cs typeface="Tahoma"/>
              </a:rPr>
              <a:t>and</a:t>
            </a:r>
            <a:r>
              <a:rPr sz="2243" b="1" spc="-35" dirty="0">
                <a:latin typeface="Tahoma"/>
                <a:cs typeface="Tahoma"/>
              </a:rPr>
              <a:t> </a:t>
            </a:r>
            <a:r>
              <a:rPr sz="2243" b="1" dirty="0">
                <a:latin typeface="Tahoma"/>
                <a:cs typeface="Tahoma"/>
              </a:rPr>
              <a:t>possibly</a:t>
            </a:r>
            <a:r>
              <a:rPr sz="2243" b="1" spc="-35" dirty="0">
                <a:latin typeface="Tahoma"/>
                <a:cs typeface="Tahoma"/>
              </a:rPr>
              <a:t> </a:t>
            </a:r>
            <a:r>
              <a:rPr sz="2243" b="1" dirty="0">
                <a:latin typeface="Tahoma"/>
                <a:cs typeface="Tahoma"/>
              </a:rPr>
              <a:t>stored</a:t>
            </a:r>
            <a:r>
              <a:rPr sz="2243" b="1" spc="-35" dirty="0">
                <a:latin typeface="Tahoma"/>
                <a:cs typeface="Tahoma"/>
              </a:rPr>
              <a:t> </a:t>
            </a:r>
            <a:r>
              <a:rPr sz="2243" b="1" dirty="0">
                <a:latin typeface="Tahoma"/>
                <a:cs typeface="Tahoma"/>
              </a:rPr>
              <a:t>during</a:t>
            </a:r>
            <a:r>
              <a:rPr sz="2243" b="1" spc="-35" dirty="0">
                <a:latin typeface="Tahoma"/>
                <a:cs typeface="Tahoma"/>
              </a:rPr>
              <a:t> </a:t>
            </a:r>
            <a:r>
              <a:rPr sz="2243" b="1" dirty="0">
                <a:latin typeface="Tahoma"/>
                <a:cs typeface="Tahoma"/>
              </a:rPr>
              <a:t>your</a:t>
            </a:r>
            <a:r>
              <a:rPr sz="2243" b="1" spc="-35" dirty="0">
                <a:latin typeface="Tahoma"/>
                <a:cs typeface="Tahoma"/>
              </a:rPr>
              <a:t> </a:t>
            </a:r>
            <a:r>
              <a:rPr sz="2243" b="1" dirty="0">
                <a:latin typeface="Tahoma"/>
                <a:cs typeface="Tahoma"/>
              </a:rPr>
              <a:t>project.</a:t>
            </a:r>
            <a:r>
              <a:rPr sz="2243" b="1" spc="-43" dirty="0">
                <a:latin typeface="Tahoma"/>
                <a:cs typeface="Tahoma"/>
              </a:rPr>
              <a:t> </a:t>
            </a:r>
            <a:r>
              <a:rPr sz="2243" b="1" dirty="0">
                <a:latin typeface="Tahoma"/>
                <a:cs typeface="Tahoma"/>
              </a:rPr>
              <a:t>Other</a:t>
            </a:r>
            <a:r>
              <a:rPr sz="2243" b="1" spc="-35" dirty="0">
                <a:latin typeface="Tahoma"/>
                <a:cs typeface="Tahoma"/>
              </a:rPr>
              <a:t> </a:t>
            </a:r>
            <a:r>
              <a:rPr sz="2243" b="1" dirty="0">
                <a:latin typeface="Tahoma"/>
                <a:cs typeface="Tahoma"/>
              </a:rPr>
              <a:t>logistics</a:t>
            </a:r>
            <a:r>
              <a:rPr sz="2243" b="1" spc="-43" dirty="0">
                <a:latin typeface="Tahoma"/>
                <a:cs typeface="Tahoma"/>
              </a:rPr>
              <a:t> </a:t>
            </a:r>
            <a:r>
              <a:rPr sz="2243" b="1" dirty="0">
                <a:latin typeface="Tahoma"/>
                <a:cs typeface="Tahoma"/>
              </a:rPr>
              <a:t>could</a:t>
            </a:r>
            <a:r>
              <a:rPr sz="2243" b="1" spc="-35" dirty="0">
                <a:latin typeface="Tahoma"/>
                <a:cs typeface="Tahoma"/>
              </a:rPr>
              <a:t> </a:t>
            </a:r>
            <a:r>
              <a:rPr sz="2243" b="1" spc="-43" dirty="0">
                <a:latin typeface="Tahoma"/>
                <a:cs typeface="Tahoma"/>
              </a:rPr>
              <a:t>be </a:t>
            </a:r>
            <a:r>
              <a:rPr sz="2243" b="1" dirty="0">
                <a:latin typeface="Tahoma"/>
                <a:cs typeface="Tahoma"/>
              </a:rPr>
              <a:t>the</a:t>
            </a:r>
            <a:r>
              <a:rPr sz="2243" b="1" spc="-52" dirty="0">
                <a:latin typeface="Tahoma"/>
                <a:cs typeface="Tahoma"/>
              </a:rPr>
              <a:t> </a:t>
            </a:r>
            <a:r>
              <a:rPr sz="2243" b="1" dirty="0">
                <a:latin typeface="Tahoma"/>
                <a:cs typeface="Tahoma"/>
              </a:rPr>
              <a:t>removal</a:t>
            </a:r>
            <a:r>
              <a:rPr sz="2243" b="1" spc="-43" dirty="0">
                <a:latin typeface="Tahoma"/>
                <a:cs typeface="Tahoma"/>
              </a:rPr>
              <a:t> </a:t>
            </a:r>
            <a:r>
              <a:rPr sz="2243" b="1" dirty="0">
                <a:latin typeface="Tahoma"/>
                <a:cs typeface="Tahoma"/>
              </a:rPr>
              <a:t>of</a:t>
            </a:r>
            <a:r>
              <a:rPr sz="2243" b="1" spc="-52" dirty="0">
                <a:latin typeface="Tahoma"/>
                <a:cs typeface="Tahoma"/>
              </a:rPr>
              <a:t> </a:t>
            </a:r>
            <a:r>
              <a:rPr sz="2243" b="1" dirty="0">
                <a:latin typeface="Tahoma"/>
                <a:cs typeface="Tahoma"/>
              </a:rPr>
              <a:t>dirt,</a:t>
            </a:r>
            <a:r>
              <a:rPr sz="2243" b="1" spc="-43" dirty="0">
                <a:latin typeface="Tahoma"/>
                <a:cs typeface="Tahoma"/>
              </a:rPr>
              <a:t> </a:t>
            </a:r>
            <a:r>
              <a:rPr sz="2243" b="1" dirty="0">
                <a:latin typeface="Tahoma"/>
                <a:cs typeface="Tahoma"/>
              </a:rPr>
              <a:t>grass</a:t>
            </a:r>
            <a:r>
              <a:rPr sz="2243" b="1" spc="-52" dirty="0">
                <a:latin typeface="Tahoma"/>
                <a:cs typeface="Tahoma"/>
              </a:rPr>
              <a:t> </a:t>
            </a:r>
            <a:r>
              <a:rPr sz="2243" b="1" dirty="0">
                <a:latin typeface="Tahoma"/>
                <a:cs typeface="Tahoma"/>
              </a:rPr>
              <a:t>or</a:t>
            </a:r>
            <a:r>
              <a:rPr sz="2243" b="1" spc="-43" dirty="0">
                <a:latin typeface="Tahoma"/>
                <a:cs typeface="Tahoma"/>
              </a:rPr>
              <a:t> </a:t>
            </a:r>
            <a:r>
              <a:rPr sz="2243" b="1" dirty="0">
                <a:latin typeface="Tahoma"/>
                <a:cs typeface="Tahoma"/>
              </a:rPr>
              <a:t>branches,</a:t>
            </a:r>
            <a:r>
              <a:rPr sz="2243" b="1" spc="-52" dirty="0">
                <a:latin typeface="Tahoma"/>
                <a:cs typeface="Tahoma"/>
              </a:rPr>
              <a:t> </a:t>
            </a:r>
            <a:r>
              <a:rPr sz="2243" b="1" dirty="0">
                <a:latin typeface="Tahoma"/>
                <a:cs typeface="Tahoma"/>
              </a:rPr>
              <a:t>or</a:t>
            </a:r>
            <a:r>
              <a:rPr sz="2243" b="1" spc="-43"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location</a:t>
            </a:r>
            <a:r>
              <a:rPr sz="2243" b="1" spc="-52" dirty="0">
                <a:latin typeface="Tahoma"/>
                <a:cs typeface="Tahoma"/>
              </a:rPr>
              <a:t> </a:t>
            </a:r>
            <a:r>
              <a:rPr sz="2243" b="1" dirty="0">
                <a:latin typeface="Tahoma"/>
                <a:cs typeface="Tahoma"/>
              </a:rPr>
              <a:t>of</a:t>
            </a:r>
            <a:r>
              <a:rPr sz="2243" b="1" spc="-52" dirty="0">
                <a:latin typeface="Tahoma"/>
                <a:cs typeface="Tahoma"/>
              </a:rPr>
              <a:t> </a:t>
            </a:r>
            <a:r>
              <a:rPr sz="2243" b="1" dirty="0">
                <a:latin typeface="Tahoma"/>
                <a:cs typeface="Tahoma"/>
              </a:rPr>
              <a:t>nearest</a:t>
            </a:r>
            <a:r>
              <a:rPr sz="2243" b="1" spc="-52" dirty="0">
                <a:latin typeface="Tahoma"/>
                <a:cs typeface="Tahoma"/>
              </a:rPr>
              <a:t> </a:t>
            </a:r>
            <a:r>
              <a:rPr sz="2243" b="1" dirty="0">
                <a:latin typeface="Tahoma"/>
                <a:cs typeface="Tahoma"/>
              </a:rPr>
              <a:t>bathrooms</a:t>
            </a:r>
            <a:r>
              <a:rPr sz="2243" b="1" spc="-43" dirty="0">
                <a:latin typeface="Tahoma"/>
                <a:cs typeface="Tahoma"/>
              </a:rPr>
              <a:t> or </a:t>
            </a:r>
            <a:r>
              <a:rPr sz="2243" b="1" spc="-17" dirty="0">
                <a:latin typeface="Tahoma"/>
                <a:cs typeface="Tahoma"/>
              </a:rPr>
              <a:t>electricity.</a:t>
            </a:r>
            <a:endParaRPr sz="2243" dirty="0">
              <a:latin typeface="Tahoma"/>
              <a:cs typeface="Tahoma"/>
            </a:endParaRPr>
          </a:p>
        </p:txBody>
      </p:sp>
      <p:pic>
        <p:nvPicPr>
          <p:cNvPr id="26" name="object 26"/>
          <p:cNvPicPr/>
          <p:nvPr/>
        </p:nvPicPr>
        <p:blipFill>
          <a:blip r:embed="rId3" cstate="print"/>
          <a:stretch>
            <a:fillRect/>
          </a:stretch>
        </p:blipFill>
        <p:spPr>
          <a:xfrm>
            <a:off x="626731" y="7435325"/>
            <a:ext cx="131482" cy="175310"/>
          </a:xfrm>
          <a:prstGeom prst="rect">
            <a:avLst/>
          </a:prstGeom>
        </p:spPr>
      </p:pic>
      <p:sp>
        <p:nvSpPr>
          <p:cNvPr id="27" name="Slide Number Placeholder 26">
            <a:extLst>
              <a:ext uri="{FF2B5EF4-FFF2-40B4-BE49-F238E27FC236}">
                <a16:creationId xmlns:a16="http://schemas.microsoft.com/office/drawing/2014/main" id="{A994532B-8129-375F-1D4A-9A79F3B84277}"/>
              </a:ext>
            </a:extLst>
          </p:cNvPr>
          <p:cNvSpPr>
            <a:spLocks noGrp="1"/>
          </p:cNvSpPr>
          <p:nvPr>
            <p:ph type="sldNum" sz="quarter" idx="7"/>
          </p:nvPr>
        </p:nvSpPr>
        <p:spPr/>
        <p:txBody>
          <a:bodyPr/>
          <a:lstStyle/>
          <a:p>
            <a:fld id="{B6F15528-21DE-4FAA-801E-634DDDAF4B2B}"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559704" y="2469675"/>
            <a:ext cx="9598212" cy="7358626"/>
          </a:xfrm>
          <a:prstGeom prst="rect">
            <a:avLst/>
          </a:prstGeom>
        </p:spPr>
      </p:pic>
      <p:sp>
        <p:nvSpPr>
          <p:cNvPr id="10" name="object 10"/>
          <p:cNvSpPr txBox="1">
            <a:spLocks noGrp="1"/>
          </p:cNvSpPr>
          <p:nvPr>
            <p:ph type="title"/>
          </p:nvPr>
        </p:nvSpPr>
        <p:spPr>
          <a:xfrm>
            <a:off x="3109077" y="699158"/>
            <a:ext cx="7320388" cy="1683620"/>
          </a:xfrm>
          <a:prstGeom prst="rect">
            <a:avLst/>
          </a:prstGeom>
        </p:spPr>
        <p:txBody>
          <a:bodyPr vert="horz" wrap="square" lIns="0" tIns="5478" rIns="0" bIns="0" rtlCol="0">
            <a:spAutoFit/>
          </a:bodyPr>
          <a:lstStyle/>
          <a:p>
            <a:pPr marL="292550" marR="8766" algn="ctr">
              <a:lnSpc>
                <a:spcPct val="101899"/>
              </a:lnSpc>
              <a:spcBef>
                <a:spcPts val="43"/>
              </a:spcBef>
            </a:pPr>
            <a:r>
              <a:rPr sz="5522" dirty="0"/>
              <a:t>ESSP</a:t>
            </a:r>
            <a:r>
              <a:rPr sz="5522" spc="112" dirty="0"/>
              <a:t> </a:t>
            </a:r>
            <a:r>
              <a:rPr sz="5522" dirty="0"/>
              <a:t>–</a:t>
            </a:r>
            <a:r>
              <a:rPr sz="5522" spc="112" dirty="0"/>
              <a:t> </a:t>
            </a:r>
            <a:r>
              <a:rPr sz="5522" dirty="0"/>
              <a:t>Safety</a:t>
            </a:r>
            <a:r>
              <a:rPr sz="5522" spc="112" dirty="0"/>
              <a:t> </a:t>
            </a:r>
            <a:r>
              <a:rPr sz="5522" spc="-43" dirty="0"/>
              <a:t>and</a:t>
            </a:r>
            <a:r>
              <a:rPr sz="5522" u="none" spc="-43" dirty="0"/>
              <a:t> </a:t>
            </a:r>
            <a:r>
              <a:rPr sz="5522" dirty="0"/>
              <a:t>Further</a:t>
            </a:r>
            <a:r>
              <a:rPr sz="5522" spc="224" dirty="0"/>
              <a:t> </a:t>
            </a:r>
            <a:r>
              <a:rPr sz="5522" spc="-17" dirty="0"/>
              <a:t>Planning</a:t>
            </a:r>
            <a:endParaRPr sz="5522" dirty="0"/>
          </a:p>
        </p:txBody>
      </p:sp>
      <p:pic>
        <p:nvPicPr>
          <p:cNvPr id="11" name="object 11"/>
          <p:cNvPicPr/>
          <p:nvPr/>
        </p:nvPicPr>
        <p:blipFill>
          <a:blip r:embed="rId3" cstate="print"/>
          <a:stretch>
            <a:fillRect/>
          </a:stretch>
        </p:blipFill>
        <p:spPr>
          <a:xfrm>
            <a:off x="413438" y="3071573"/>
            <a:ext cx="131482" cy="175310"/>
          </a:xfrm>
          <a:prstGeom prst="rect">
            <a:avLst/>
          </a:prstGeom>
        </p:spPr>
      </p:pic>
      <p:pic>
        <p:nvPicPr>
          <p:cNvPr id="12" name="object 12"/>
          <p:cNvPicPr/>
          <p:nvPr/>
        </p:nvPicPr>
        <p:blipFill>
          <a:blip r:embed="rId3" cstate="print"/>
          <a:stretch>
            <a:fillRect/>
          </a:stretch>
        </p:blipFill>
        <p:spPr>
          <a:xfrm>
            <a:off x="917454" y="3685157"/>
            <a:ext cx="131482" cy="153396"/>
          </a:xfrm>
          <a:prstGeom prst="rect">
            <a:avLst/>
          </a:prstGeom>
        </p:spPr>
      </p:pic>
      <p:sp>
        <p:nvSpPr>
          <p:cNvPr id="15" name="object 15"/>
          <p:cNvSpPr/>
          <p:nvPr/>
        </p:nvSpPr>
        <p:spPr>
          <a:xfrm>
            <a:off x="1346596" y="2726045"/>
            <a:ext cx="11091632" cy="684913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sp>
        <p:nvSpPr>
          <p:cNvPr id="17" name="object 17"/>
          <p:cNvSpPr txBox="1"/>
          <p:nvPr/>
        </p:nvSpPr>
        <p:spPr>
          <a:xfrm>
            <a:off x="653697" y="2895600"/>
            <a:ext cx="12235529" cy="3201588"/>
          </a:xfrm>
          <a:prstGeom prst="rect">
            <a:avLst/>
          </a:prstGeom>
        </p:spPr>
        <p:txBody>
          <a:bodyPr vert="horz" wrap="square" lIns="0" tIns="21914" rIns="0" bIns="0" rtlCol="0">
            <a:spAutoFit/>
          </a:bodyPr>
          <a:lstStyle/>
          <a:p>
            <a:pPr marL="21914">
              <a:spcBef>
                <a:spcPts val="173"/>
              </a:spcBef>
            </a:pPr>
            <a:r>
              <a:rPr sz="2761" b="1" dirty="0">
                <a:latin typeface="Tahoma"/>
                <a:cs typeface="Tahoma"/>
              </a:rPr>
              <a:t>Safety</a:t>
            </a:r>
            <a:r>
              <a:rPr sz="2761" b="1" spc="26" dirty="0">
                <a:latin typeface="Tahoma"/>
                <a:cs typeface="Tahoma"/>
              </a:rPr>
              <a:t> </a:t>
            </a:r>
            <a:r>
              <a:rPr sz="2761" b="1" spc="-17" dirty="0">
                <a:latin typeface="Tahoma"/>
                <a:cs typeface="Tahoma"/>
              </a:rPr>
              <a:t>Issues</a:t>
            </a:r>
            <a:endParaRPr sz="2761" dirty="0">
              <a:latin typeface="Tahoma"/>
              <a:cs typeface="Tahoma"/>
            </a:endParaRPr>
          </a:p>
          <a:p>
            <a:pPr marL="523741" marR="8766">
              <a:lnSpc>
                <a:spcPct val="96100"/>
              </a:lnSpc>
              <a:spcBef>
                <a:spcPts val="1820"/>
              </a:spcBef>
            </a:pPr>
            <a:r>
              <a:rPr sz="2416" b="1" dirty="0">
                <a:latin typeface="Tahoma"/>
                <a:cs typeface="Tahoma"/>
              </a:rPr>
              <a:t>List</a:t>
            </a:r>
            <a:r>
              <a:rPr sz="2416" b="1" spc="-104" dirty="0">
                <a:latin typeface="Tahoma"/>
                <a:cs typeface="Tahoma"/>
              </a:rPr>
              <a:t> </a:t>
            </a:r>
            <a:r>
              <a:rPr sz="2416" b="1" dirty="0">
                <a:latin typeface="Tahoma"/>
                <a:cs typeface="Tahoma"/>
              </a:rPr>
              <a:t>as</a:t>
            </a:r>
            <a:r>
              <a:rPr sz="2416" b="1" spc="-104" dirty="0">
                <a:latin typeface="Tahoma"/>
                <a:cs typeface="Tahoma"/>
              </a:rPr>
              <a:t> </a:t>
            </a:r>
            <a:r>
              <a:rPr sz="2416" b="1" dirty="0">
                <a:latin typeface="Tahoma"/>
                <a:cs typeface="Tahoma"/>
              </a:rPr>
              <a:t>many</a:t>
            </a:r>
            <a:r>
              <a:rPr sz="2416" b="1" spc="-112" dirty="0">
                <a:latin typeface="Tahoma"/>
                <a:cs typeface="Tahoma"/>
              </a:rPr>
              <a:t> </a:t>
            </a:r>
            <a:r>
              <a:rPr sz="2416" b="1" spc="-17" dirty="0">
                <a:latin typeface="Tahoma"/>
                <a:cs typeface="Tahoma"/>
              </a:rPr>
              <a:t>potential</a:t>
            </a:r>
            <a:r>
              <a:rPr sz="2416" b="1" spc="-104" dirty="0">
                <a:latin typeface="Tahoma"/>
                <a:cs typeface="Tahoma"/>
              </a:rPr>
              <a:t> </a:t>
            </a:r>
            <a:r>
              <a:rPr sz="2416" b="1" spc="-17" dirty="0">
                <a:latin typeface="Tahoma"/>
                <a:cs typeface="Tahoma"/>
              </a:rPr>
              <a:t>safety</a:t>
            </a:r>
            <a:r>
              <a:rPr sz="2416" b="1" spc="-112" dirty="0">
                <a:latin typeface="Tahoma"/>
                <a:cs typeface="Tahoma"/>
              </a:rPr>
              <a:t> </a:t>
            </a:r>
            <a:r>
              <a:rPr sz="2416" b="1" spc="-17" dirty="0">
                <a:latin typeface="Tahoma"/>
                <a:cs typeface="Tahoma"/>
              </a:rPr>
              <a:t>hazards</a:t>
            </a:r>
            <a:r>
              <a:rPr sz="2416" b="1" spc="-112" dirty="0">
                <a:latin typeface="Tahoma"/>
                <a:cs typeface="Tahoma"/>
              </a:rPr>
              <a:t> </a:t>
            </a:r>
            <a:r>
              <a:rPr sz="2416" b="1" dirty="0">
                <a:latin typeface="Tahoma"/>
                <a:cs typeface="Tahoma"/>
              </a:rPr>
              <a:t>and</a:t>
            </a:r>
            <a:r>
              <a:rPr sz="2416" b="1" spc="-104" dirty="0">
                <a:latin typeface="Tahoma"/>
                <a:cs typeface="Tahoma"/>
              </a:rPr>
              <a:t> </a:t>
            </a:r>
            <a:r>
              <a:rPr sz="2416" b="1" spc="-17" dirty="0">
                <a:latin typeface="Tahoma"/>
                <a:cs typeface="Tahoma"/>
              </a:rPr>
              <a:t>concerns</a:t>
            </a:r>
            <a:r>
              <a:rPr sz="2416" b="1" spc="-112" dirty="0">
                <a:latin typeface="Tahoma"/>
                <a:cs typeface="Tahoma"/>
              </a:rPr>
              <a:t> </a:t>
            </a:r>
            <a:r>
              <a:rPr sz="2416" b="1" dirty="0">
                <a:latin typeface="Tahoma"/>
                <a:cs typeface="Tahoma"/>
              </a:rPr>
              <a:t>as</a:t>
            </a:r>
            <a:r>
              <a:rPr sz="2416" b="1" spc="-112" dirty="0">
                <a:latin typeface="Tahoma"/>
                <a:cs typeface="Tahoma"/>
              </a:rPr>
              <a:t> </a:t>
            </a:r>
            <a:r>
              <a:rPr sz="2416" b="1" dirty="0">
                <a:latin typeface="Tahoma"/>
                <a:cs typeface="Tahoma"/>
              </a:rPr>
              <a:t>you</a:t>
            </a:r>
            <a:r>
              <a:rPr sz="2416" b="1" spc="-112" dirty="0">
                <a:latin typeface="Tahoma"/>
                <a:cs typeface="Tahoma"/>
              </a:rPr>
              <a:t> </a:t>
            </a:r>
            <a:r>
              <a:rPr sz="2416" b="1" dirty="0">
                <a:latin typeface="Tahoma"/>
                <a:cs typeface="Tahoma"/>
              </a:rPr>
              <a:t>can</a:t>
            </a:r>
            <a:r>
              <a:rPr sz="2416" b="1" spc="-112" dirty="0">
                <a:latin typeface="Tahoma"/>
                <a:cs typeface="Tahoma"/>
              </a:rPr>
              <a:t> </a:t>
            </a:r>
            <a:r>
              <a:rPr sz="2416" b="1" dirty="0">
                <a:latin typeface="Tahoma"/>
                <a:cs typeface="Tahoma"/>
              </a:rPr>
              <a:t>think</a:t>
            </a:r>
            <a:r>
              <a:rPr sz="2416" b="1" spc="-112" dirty="0">
                <a:latin typeface="Tahoma"/>
                <a:cs typeface="Tahoma"/>
              </a:rPr>
              <a:t> </a:t>
            </a:r>
            <a:r>
              <a:rPr sz="2416" b="1" dirty="0">
                <a:latin typeface="Tahoma"/>
                <a:cs typeface="Tahoma"/>
              </a:rPr>
              <a:t>of</a:t>
            </a:r>
            <a:r>
              <a:rPr sz="2416" b="1" spc="-104" dirty="0">
                <a:latin typeface="Tahoma"/>
                <a:cs typeface="Tahoma"/>
              </a:rPr>
              <a:t> </a:t>
            </a:r>
            <a:r>
              <a:rPr sz="2416" b="1" spc="-43" dirty="0">
                <a:latin typeface="Tahoma"/>
                <a:cs typeface="Tahoma"/>
              </a:rPr>
              <a:t>in</a:t>
            </a:r>
            <a:r>
              <a:rPr sz="2416" b="1" spc="863" dirty="0">
                <a:latin typeface="Tahoma"/>
                <a:cs typeface="Tahoma"/>
              </a:rPr>
              <a:t> </a:t>
            </a:r>
            <a:r>
              <a:rPr sz="2416" b="1" dirty="0">
                <a:latin typeface="Tahoma"/>
                <a:cs typeface="Tahoma"/>
              </a:rPr>
              <a:t>this</a:t>
            </a:r>
            <a:r>
              <a:rPr sz="2416" b="1" spc="-121" dirty="0">
                <a:latin typeface="Tahoma"/>
                <a:cs typeface="Tahoma"/>
              </a:rPr>
              <a:t> </a:t>
            </a:r>
            <a:r>
              <a:rPr sz="2416" b="1" dirty="0">
                <a:latin typeface="Tahoma"/>
                <a:cs typeface="Tahoma"/>
              </a:rPr>
              <a:t>section.</a:t>
            </a:r>
            <a:r>
              <a:rPr sz="2416" b="1" spc="526" dirty="0">
                <a:latin typeface="Tahoma"/>
                <a:cs typeface="Tahoma"/>
              </a:rPr>
              <a:t> </a:t>
            </a:r>
            <a:r>
              <a:rPr sz="2416" b="1" spc="-17" dirty="0">
                <a:latin typeface="Tahoma"/>
                <a:cs typeface="Tahoma"/>
              </a:rPr>
              <a:t>(Include</a:t>
            </a:r>
            <a:r>
              <a:rPr sz="2416" b="1" spc="-95" dirty="0">
                <a:latin typeface="Tahoma"/>
                <a:cs typeface="Tahoma"/>
              </a:rPr>
              <a:t> </a:t>
            </a:r>
            <a:r>
              <a:rPr sz="2416" b="1" spc="-17" dirty="0">
                <a:latin typeface="Tahoma"/>
                <a:cs typeface="Tahoma"/>
              </a:rPr>
              <a:t>required</a:t>
            </a:r>
            <a:r>
              <a:rPr sz="2416" b="1" spc="-95" dirty="0">
                <a:latin typeface="Tahoma"/>
                <a:cs typeface="Tahoma"/>
              </a:rPr>
              <a:t> </a:t>
            </a:r>
            <a:r>
              <a:rPr sz="2416" b="1" spc="-17" dirty="0">
                <a:latin typeface="Tahoma"/>
                <a:cs typeface="Tahoma"/>
              </a:rPr>
              <a:t>items</a:t>
            </a:r>
            <a:r>
              <a:rPr sz="2416" b="1" spc="-104" dirty="0">
                <a:latin typeface="Tahoma"/>
                <a:cs typeface="Tahoma"/>
              </a:rPr>
              <a:t> </a:t>
            </a:r>
            <a:r>
              <a:rPr sz="2416" b="1" dirty="0">
                <a:latin typeface="Tahoma"/>
                <a:cs typeface="Tahoma"/>
              </a:rPr>
              <a:t>in</a:t>
            </a:r>
            <a:r>
              <a:rPr sz="2416" b="1" spc="-104" dirty="0">
                <a:latin typeface="Tahoma"/>
                <a:cs typeface="Tahoma"/>
              </a:rPr>
              <a:t> </a:t>
            </a:r>
            <a:r>
              <a:rPr sz="2416" b="1" dirty="0">
                <a:latin typeface="Tahoma"/>
                <a:cs typeface="Tahoma"/>
              </a:rPr>
              <a:t>the</a:t>
            </a:r>
            <a:r>
              <a:rPr sz="2416" b="1" spc="-95" dirty="0">
                <a:latin typeface="Tahoma"/>
                <a:cs typeface="Tahoma"/>
              </a:rPr>
              <a:t> </a:t>
            </a:r>
            <a:r>
              <a:rPr sz="2416" b="1" spc="-17" dirty="0">
                <a:latin typeface="Tahoma"/>
                <a:cs typeface="Tahoma"/>
              </a:rPr>
              <a:t>Tools,</a:t>
            </a:r>
            <a:r>
              <a:rPr sz="2416" b="1" spc="-86" dirty="0">
                <a:latin typeface="Tahoma"/>
                <a:cs typeface="Tahoma"/>
              </a:rPr>
              <a:t> </a:t>
            </a:r>
            <a:r>
              <a:rPr sz="2416" b="1" spc="-17" dirty="0">
                <a:latin typeface="Tahoma"/>
                <a:cs typeface="Tahoma"/>
              </a:rPr>
              <a:t>Supplies </a:t>
            </a:r>
            <a:r>
              <a:rPr sz="2416" b="1" dirty="0">
                <a:latin typeface="Tahoma"/>
                <a:cs typeface="Tahoma"/>
              </a:rPr>
              <a:t>and</a:t>
            </a:r>
            <a:r>
              <a:rPr sz="2416" b="1" spc="-121" dirty="0">
                <a:latin typeface="Tahoma"/>
                <a:cs typeface="Tahoma"/>
              </a:rPr>
              <a:t> </a:t>
            </a:r>
            <a:r>
              <a:rPr sz="2416" b="1" spc="-17" dirty="0">
                <a:latin typeface="Tahoma"/>
                <a:cs typeface="Tahoma"/>
              </a:rPr>
              <a:t>Materials</a:t>
            </a:r>
            <a:r>
              <a:rPr sz="2416" b="1" spc="-121" dirty="0">
                <a:latin typeface="Tahoma"/>
                <a:cs typeface="Tahoma"/>
              </a:rPr>
              <a:t> </a:t>
            </a:r>
            <a:r>
              <a:rPr sz="2416" b="1" spc="-17" dirty="0">
                <a:latin typeface="Tahoma"/>
                <a:cs typeface="Tahoma"/>
              </a:rPr>
              <a:t>sections).</a:t>
            </a:r>
            <a:r>
              <a:rPr sz="2416" b="1" spc="-104" dirty="0">
                <a:latin typeface="Tahoma"/>
                <a:cs typeface="Tahoma"/>
              </a:rPr>
              <a:t> </a:t>
            </a:r>
            <a:r>
              <a:rPr sz="2416" b="1" dirty="0">
                <a:latin typeface="Tahoma"/>
                <a:cs typeface="Tahoma"/>
              </a:rPr>
              <a:t>Some</a:t>
            </a:r>
            <a:r>
              <a:rPr sz="2416" b="1" spc="-112" dirty="0">
                <a:latin typeface="Tahoma"/>
                <a:cs typeface="Tahoma"/>
              </a:rPr>
              <a:t> </a:t>
            </a:r>
            <a:r>
              <a:rPr sz="2416" b="1" spc="-17" dirty="0">
                <a:latin typeface="Tahoma"/>
                <a:cs typeface="Tahoma"/>
              </a:rPr>
              <a:t>examples</a:t>
            </a:r>
            <a:r>
              <a:rPr sz="2416" b="1" spc="-129" dirty="0">
                <a:latin typeface="Tahoma"/>
                <a:cs typeface="Tahoma"/>
              </a:rPr>
              <a:t> </a:t>
            </a:r>
            <a:r>
              <a:rPr sz="2416" b="1" dirty="0">
                <a:latin typeface="Tahoma"/>
                <a:cs typeface="Tahoma"/>
              </a:rPr>
              <a:t>are:</a:t>
            </a:r>
            <a:r>
              <a:rPr sz="2416" b="1" spc="-121" dirty="0">
                <a:latin typeface="Tahoma"/>
                <a:cs typeface="Tahoma"/>
              </a:rPr>
              <a:t> </a:t>
            </a:r>
            <a:r>
              <a:rPr sz="2416" b="1" spc="-35" dirty="0">
                <a:latin typeface="Tahoma"/>
                <a:cs typeface="Tahoma"/>
              </a:rPr>
              <a:t>Dehydration,</a:t>
            </a:r>
            <a:r>
              <a:rPr sz="2416" b="1" spc="-104" dirty="0">
                <a:latin typeface="Tahoma"/>
                <a:cs typeface="Tahoma"/>
              </a:rPr>
              <a:t> </a:t>
            </a:r>
            <a:r>
              <a:rPr sz="2416" b="1" spc="-17" dirty="0">
                <a:latin typeface="Tahoma"/>
                <a:cs typeface="Tahoma"/>
              </a:rPr>
              <a:t>Splinters,</a:t>
            </a:r>
            <a:r>
              <a:rPr sz="2416" b="1" spc="-104" dirty="0">
                <a:latin typeface="Tahoma"/>
                <a:cs typeface="Tahoma"/>
              </a:rPr>
              <a:t> </a:t>
            </a:r>
            <a:r>
              <a:rPr sz="2416" b="1" spc="-17" dirty="0">
                <a:latin typeface="Tahoma"/>
                <a:cs typeface="Tahoma"/>
              </a:rPr>
              <a:t>Hitting fingers</a:t>
            </a:r>
            <a:r>
              <a:rPr sz="2416" b="1" spc="-112" dirty="0">
                <a:latin typeface="Tahoma"/>
                <a:cs typeface="Tahoma"/>
              </a:rPr>
              <a:t> </a:t>
            </a:r>
            <a:r>
              <a:rPr sz="2416" b="1" dirty="0">
                <a:latin typeface="Tahoma"/>
                <a:cs typeface="Tahoma"/>
              </a:rPr>
              <a:t>with</a:t>
            </a:r>
            <a:r>
              <a:rPr sz="2416" b="1" spc="-112" dirty="0">
                <a:latin typeface="Tahoma"/>
                <a:cs typeface="Tahoma"/>
              </a:rPr>
              <a:t> </a:t>
            </a:r>
            <a:r>
              <a:rPr sz="2416" b="1" spc="-35" dirty="0">
                <a:latin typeface="Tahoma"/>
                <a:cs typeface="Tahoma"/>
              </a:rPr>
              <a:t>hammers,</a:t>
            </a:r>
            <a:r>
              <a:rPr sz="2416" b="1" spc="-95" dirty="0">
                <a:latin typeface="Tahoma"/>
                <a:cs typeface="Tahoma"/>
              </a:rPr>
              <a:t> </a:t>
            </a:r>
            <a:r>
              <a:rPr sz="2416" b="1" spc="-17" dirty="0">
                <a:latin typeface="Tahoma"/>
                <a:cs typeface="Tahoma"/>
              </a:rPr>
              <a:t>Puncture</a:t>
            </a:r>
            <a:r>
              <a:rPr sz="2416" b="1" spc="-104" dirty="0">
                <a:latin typeface="Tahoma"/>
                <a:cs typeface="Tahoma"/>
              </a:rPr>
              <a:t> </a:t>
            </a:r>
            <a:r>
              <a:rPr sz="2416" b="1" spc="-17" dirty="0">
                <a:latin typeface="Tahoma"/>
                <a:cs typeface="Tahoma"/>
              </a:rPr>
              <a:t>wounds,</a:t>
            </a:r>
            <a:r>
              <a:rPr sz="2416" b="1" spc="-95" dirty="0">
                <a:latin typeface="Tahoma"/>
                <a:cs typeface="Tahoma"/>
              </a:rPr>
              <a:t> </a:t>
            </a:r>
            <a:r>
              <a:rPr sz="2416" b="1" spc="-17" dirty="0">
                <a:latin typeface="Tahoma"/>
                <a:cs typeface="Tahoma"/>
              </a:rPr>
              <a:t>Lacerations,</a:t>
            </a:r>
            <a:r>
              <a:rPr sz="2416" b="1" spc="-95" dirty="0">
                <a:latin typeface="Tahoma"/>
                <a:cs typeface="Tahoma"/>
              </a:rPr>
              <a:t> </a:t>
            </a:r>
            <a:r>
              <a:rPr sz="2416" b="1" spc="-35" dirty="0">
                <a:latin typeface="Tahoma"/>
                <a:cs typeface="Tahoma"/>
              </a:rPr>
              <a:t>Poisonous</a:t>
            </a:r>
            <a:r>
              <a:rPr sz="2416" b="1" spc="-104" dirty="0">
                <a:latin typeface="Tahoma"/>
                <a:cs typeface="Tahoma"/>
              </a:rPr>
              <a:t> </a:t>
            </a:r>
            <a:r>
              <a:rPr sz="2416" b="1" spc="-17" dirty="0">
                <a:latin typeface="Tahoma"/>
                <a:cs typeface="Tahoma"/>
              </a:rPr>
              <a:t>plants, electrocution,</a:t>
            </a:r>
            <a:r>
              <a:rPr sz="2416" b="1" spc="-104" dirty="0">
                <a:latin typeface="Tahoma"/>
                <a:cs typeface="Tahoma"/>
              </a:rPr>
              <a:t> </a:t>
            </a:r>
            <a:r>
              <a:rPr sz="2416" b="1" spc="-17" dirty="0">
                <a:latin typeface="Tahoma"/>
                <a:cs typeface="Tahoma"/>
              </a:rPr>
              <a:t>debris</a:t>
            </a:r>
            <a:r>
              <a:rPr sz="2416" b="1" spc="-112" dirty="0">
                <a:latin typeface="Tahoma"/>
                <a:cs typeface="Tahoma"/>
              </a:rPr>
              <a:t> </a:t>
            </a:r>
            <a:r>
              <a:rPr sz="2416" b="1" dirty="0">
                <a:latin typeface="Tahoma"/>
                <a:cs typeface="Tahoma"/>
              </a:rPr>
              <a:t>in</a:t>
            </a:r>
            <a:r>
              <a:rPr sz="2416" b="1" spc="-112" dirty="0">
                <a:latin typeface="Tahoma"/>
                <a:cs typeface="Tahoma"/>
              </a:rPr>
              <a:t> </a:t>
            </a:r>
            <a:r>
              <a:rPr sz="2416" b="1" dirty="0">
                <a:latin typeface="Tahoma"/>
                <a:cs typeface="Tahoma"/>
              </a:rPr>
              <a:t>eyes,</a:t>
            </a:r>
            <a:r>
              <a:rPr sz="2416" b="1" spc="-104" dirty="0">
                <a:latin typeface="Tahoma"/>
                <a:cs typeface="Tahoma"/>
              </a:rPr>
              <a:t> </a:t>
            </a:r>
            <a:r>
              <a:rPr sz="2416" b="1" dirty="0">
                <a:latin typeface="Tahoma"/>
                <a:cs typeface="Tahoma"/>
              </a:rPr>
              <a:t>loud</a:t>
            </a:r>
            <a:r>
              <a:rPr sz="2416" b="1" spc="-104" dirty="0">
                <a:latin typeface="Tahoma"/>
                <a:cs typeface="Tahoma"/>
              </a:rPr>
              <a:t> </a:t>
            </a:r>
            <a:r>
              <a:rPr sz="2416" b="1" spc="-17" dirty="0">
                <a:latin typeface="Tahoma"/>
                <a:cs typeface="Tahoma"/>
              </a:rPr>
              <a:t>noise,</a:t>
            </a:r>
            <a:r>
              <a:rPr sz="2416" b="1" spc="-95" dirty="0">
                <a:latin typeface="Tahoma"/>
                <a:cs typeface="Tahoma"/>
              </a:rPr>
              <a:t> </a:t>
            </a:r>
            <a:r>
              <a:rPr sz="2416" b="1" spc="-17" dirty="0">
                <a:latin typeface="Tahoma"/>
                <a:cs typeface="Tahoma"/>
              </a:rPr>
              <a:t>blisters,</a:t>
            </a:r>
            <a:r>
              <a:rPr sz="2416" b="1" spc="-104" dirty="0">
                <a:latin typeface="Tahoma"/>
                <a:cs typeface="Tahoma"/>
              </a:rPr>
              <a:t> </a:t>
            </a:r>
            <a:r>
              <a:rPr sz="2416" b="1" dirty="0">
                <a:latin typeface="Tahoma"/>
                <a:cs typeface="Tahoma"/>
              </a:rPr>
              <a:t>etc..</a:t>
            </a:r>
            <a:r>
              <a:rPr sz="2416" b="1" spc="518" dirty="0">
                <a:latin typeface="Tahoma"/>
                <a:cs typeface="Tahoma"/>
              </a:rPr>
              <a:t> </a:t>
            </a:r>
            <a:r>
              <a:rPr sz="2502" b="1" spc="-35" dirty="0">
                <a:latin typeface="Tahoma"/>
                <a:cs typeface="Tahoma"/>
              </a:rPr>
              <a:t>Make </a:t>
            </a:r>
            <a:r>
              <a:rPr sz="2502" b="1" spc="-52" dirty="0">
                <a:latin typeface="Tahoma"/>
                <a:cs typeface="Tahoma"/>
              </a:rPr>
              <a:t>sure</a:t>
            </a:r>
            <a:r>
              <a:rPr sz="2502" b="1" spc="-138" dirty="0">
                <a:latin typeface="Tahoma"/>
                <a:cs typeface="Tahoma"/>
              </a:rPr>
              <a:t> </a:t>
            </a:r>
            <a:r>
              <a:rPr sz="2502" b="1" dirty="0">
                <a:latin typeface="Tahoma"/>
                <a:cs typeface="Tahoma"/>
              </a:rPr>
              <a:t>to</a:t>
            </a:r>
            <a:r>
              <a:rPr sz="2502" b="1" spc="-147" dirty="0">
                <a:latin typeface="Tahoma"/>
                <a:cs typeface="Tahoma"/>
              </a:rPr>
              <a:t> </a:t>
            </a:r>
            <a:r>
              <a:rPr sz="2502" b="1" spc="-78" dirty="0">
                <a:latin typeface="Tahoma"/>
                <a:cs typeface="Tahoma"/>
              </a:rPr>
              <a:t>check</a:t>
            </a:r>
            <a:r>
              <a:rPr sz="2502" b="1" spc="-112" dirty="0">
                <a:latin typeface="Tahoma"/>
                <a:cs typeface="Tahoma"/>
              </a:rPr>
              <a:t> </a:t>
            </a:r>
            <a:r>
              <a:rPr sz="2502" b="1" spc="-60" dirty="0">
                <a:latin typeface="Tahoma"/>
                <a:cs typeface="Tahoma"/>
              </a:rPr>
              <a:t>and</a:t>
            </a:r>
            <a:r>
              <a:rPr sz="2502" b="1" spc="-112" dirty="0">
                <a:latin typeface="Tahoma"/>
                <a:cs typeface="Tahoma"/>
              </a:rPr>
              <a:t> </a:t>
            </a:r>
            <a:r>
              <a:rPr sz="2502" b="1" spc="-60" dirty="0">
                <a:latin typeface="Tahoma"/>
                <a:cs typeface="Tahoma"/>
              </a:rPr>
              <a:t>reference</a:t>
            </a:r>
            <a:r>
              <a:rPr sz="2502" b="1" spc="-121" dirty="0">
                <a:latin typeface="Tahoma"/>
                <a:cs typeface="Tahoma"/>
              </a:rPr>
              <a:t> </a:t>
            </a:r>
            <a:r>
              <a:rPr sz="2502" b="1" i="1" spc="-69" dirty="0">
                <a:latin typeface="Tahoma"/>
                <a:cs typeface="Tahoma"/>
              </a:rPr>
              <a:t>The</a:t>
            </a:r>
            <a:r>
              <a:rPr sz="2502" b="1" i="1" spc="-112" dirty="0">
                <a:latin typeface="Tahoma"/>
                <a:cs typeface="Tahoma"/>
              </a:rPr>
              <a:t> </a:t>
            </a:r>
            <a:r>
              <a:rPr sz="2502" b="1" i="1" spc="-60" dirty="0">
                <a:latin typeface="Tahoma"/>
                <a:cs typeface="Tahoma"/>
              </a:rPr>
              <a:t>Guide</a:t>
            </a:r>
            <a:r>
              <a:rPr sz="2502" b="1" i="1" spc="-121" dirty="0">
                <a:latin typeface="Tahoma"/>
                <a:cs typeface="Tahoma"/>
              </a:rPr>
              <a:t> </a:t>
            </a:r>
            <a:r>
              <a:rPr sz="2502" b="1" i="1" spc="-17" dirty="0">
                <a:latin typeface="Tahoma"/>
                <a:cs typeface="Tahoma"/>
              </a:rPr>
              <a:t>for</a:t>
            </a:r>
            <a:r>
              <a:rPr sz="2502" b="1" i="1" spc="-121" dirty="0">
                <a:latin typeface="Tahoma"/>
                <a:cs typeface="Tahoma"/>
              </a:rPr>
              <a:t> </a:t>
            </a:r>
            <a:r>
              <a:rPr sz="2502" b="1" i="1" spc="-43" dirty="0">
                <a:latin typeface="Tahoma"/>
                <a:cs typeface="Tahoma"/>
              </a:rPr>
              <a:t>Safe</a:t>
            </a:r>
            <a:r>
              <a:rPr sz="2502" b="1" i="1" spc="-121" dirty="0">
                <a:latin typeface="Tahoma"/>
                <a:cs typeface="Tahoma"/>
              </a:rPr>
              <a:t> </a:t>
            </a:r>
            <a:r>
              <a:rPr sz="2502" b="1" i="1" spc="-69" dirty="0">
                <a:latin typeface="Tahoma"/>
                <a:cs typeface="Tahoma"/>
              </a:rPr>
              <a:t>Scouting</a:t>
            </a:r>
            <a:r>
              <a:rPr sz="2502" b="1" i="1" spc="-112" dirty="0">
                <a:latin typeface="Tahoma"/>
                <a:cs typeface="Tahoma"/>
              </a:rPr>
              <a:t> </a:t>
            </a:r>
            <a:r>
              <a:rPr sz="2416" b="1" dirty="0">
                <a:latin typeface="Tahoma"/>
                <a:cs typeface="Tahoma"/>
              </a:rPr>
              <a:t>to</a:t>
            </a:r>
            <a:r>
              <a:rPr sz="2416" b="1" spc="-104" dirty="0">
                <a:latin typeface="Tahoma"/>
                <a:cs typeface="Tahoma"/>
              </a:rPr>
              <a:t> </a:t>
            </a:r>
            <a:r>
              <a:rPr sz="2416" b="1" dirty="0">
                <a:latin typeface="Tahoma"/>
                <a:cs typeface="Tahoma"/>
              </a:rPr>
              <a:t>make</a:t>
            </a:r>
            <a:r>
              <a:rPr sz="2416" b="1" spc="-95" dirty="0">
                <a:latin typeface="Tahoma"/>
                <a:cs typeface="Tahoma"/>
              </a:rPr>
              <a:t> </a:t>
            </a:r>
            <a:r>
              <a:rPr sz="2416" b="1" dirty="0">
                <a:latin typeface="Tahoma"/>
                <a:cs typeface="Tahoma"/>
              </a:rPr>
              <a:t>sure</a:t>
            </a:r>
            <a:r>
              <a:rPr sz="2416" b="1" spc="-86" dirty="0">
                <a:latin typeface="Tahoma"/>
                <a:cs typeface="Tahoma"/>
              </a:rPr>
              <a:t> </a:t>
            </a:r>
            <a:r>
              <a:rPr sz="2416" b="1" spc="-35" dirty="0">
                <a:latin typeface="Tahoma"/>
                <a:cs typeface="Tahoma"/>
              </a:rPr>
              <a:t>that</a:t>
            </a:r>
            <a:r>
              <a:rPr lang="en-US" sz="2416" b="1" spc="-35" dirty="0">
                <a:latin typeface="Tahoma"/>
                <a:cs typeface="Tahoma"/>
              </a:rPr>
              <a:t> jobs and equipment are age-appropriate!</a:t>
            </a:r>
            <a:endParaRPr sz="2416" dirty="0">
              <a:latin typeface="Tahoma"/>
              <a:cs typeface="Tahoma"/>
            </a:endParaRPr>
          </a:p>
        </p:txBody>
      </p:sp>
      <p:pic>
        <p:nvPicPr>
          <p:cNvPr id="18" name="object 18"/>
          <p:cNvPicPr/>
          <p:nvPr/>
        </p:nvPicPr>
        <p:blipFill>
          <a:blip r:embed="rId3" cstate="print"/>
          <a:stretch>
            <a:fillRect/>
          </a:stretch>
        </p:blipFill>
        <p:spPr>
          <a:xfrm>
            <a:off x="413438" y="6774992"/>
            <a:ext cx="131482" cy="175310"/>
          </a:xfrm>
          <a:prstGeom prst="rect">
            <a:avLst/>
          </a:prstGeom>
        </p:spPr>
      </p:pic>
      <p:pic>
        <p:nvPicPr>
          <p:cNvPr id="19" name="object 19"/>
          <p:cNvPicPr/>
          <p:nvPr/>
        </p:nvPicPr>
        <p:blipFill>
          <a:blip r:embed="rId3" cstate="print"/>
          <a:stretch>
            <a:fillRect/>
          </a:stretch>
        </p:blipFill>
        <p:spPr>
          <a:xfrm>
            <a:off x="917454" y="7388577"/>
            <a:ext cx="131482" cy="153396"/>
          </a:xfrm>
          <a:prstGeom prst="rect">
            <a:avLst/>
          </a:prstGeom>
        </p:spPr>
      </p:pic>
      <p:pic>
        <p:nvPicPr>
          <p:cNvPr id="20" name="object 20"/>
          <p:cNvPicPr/>
          <p:nvPr/>
        </p:nvPicPr>
        <p:blipFill>
          <a:blip r:embed="rId3" cstate="print"/>
          <a:stretch>
            <a:fillRect/>
          </a:stretch>
        </p:blipFill>
        <p:spPr>
          <a:xfrm>
            <a:off x="917454" y="8308953"/>
            <a:ext cx="131482" cy="153396"/>
          </a:xfrm>
          <a:prstGeom prst="rect">
            <a:avLst/>
          </a:prstGeom>
        </p:spPr>
      </p:pic>
      <p:sp>
        <p:nvSpPr>
          <p:cNvPr id="21" name="object 21"/>
          <p:cNvSpPr txBox="1"/>
          <p:nvPr/>
        </p:nvSpPr>
        <p:spPr>
          <a:xfrm>
            <a:off x="653698" y="5878793"/>
            <a:ext cx="12231146" cy="3388622"/>
          </a:xfrm>
          <a:prstGeom prst="rect">
            <a:avLst/>
          </a:prstGeom>
        </p:spPr>
        <p:txBody>
          <a:bodyPr vert="horz" wrap="square" lIns="0" tIns="176405" rIns="0" bIns="0" rtlCol="0">
            <a:spAutoFit/>
          </a:bodyPr>
          <a:lstStyle/>
          <a:p>
            <a:pPr marL="523741">
              <a:spcBef>
                <a:spcPts val="1389"/>
              </a:spcBef>
            </a:pPr>
            <a:endParaRPr sz="2416" dirty="0">
              <a:latin typeface="Tahoma"/>
              <a:cs typeface="Tahoma"/>
            </a:endParaRPr>
          </a:p>
          <a:p>
            <a:pPr marL="21914">
              <a:spcBef>
                <a:spcPts val="1398"/>
              </a:spcBef>
            </a:pPr>
            <a:r>
              <a:rPr sz="2761" b="1" dirty="0">
                <a:latin typeface="Tahoma"/>
                <a:cs typeface="Tahoma"/>
              </a:rPr>
              <a:t>Further</a:t>
            </a:r>
            <a:r>
              <a:rPr sz="2761" b="1" spc="17" dirty="0">
                <a:latin typeface="Tahoma"/>
                <a:cs typeface="Tahoma"/>
              </a:rPr>
              <a:t> </a:t>
            </a:r>
            <a:r>
              <a:rPr sz="2761" b="1" spc="-17" dirty="0">
                <a:latin typeface="Tahoma"/>
                <a:cs typeface="Tahoma"/>
              </a:rPr>
              <a:t>Planning</a:t>
            </a:r>
            <a:endParaRPr sz="2761" dirty="0">
              <a:latin typeface="Tahoma"/>
              <a:cs typeface="Tahoma"/>
            </a:endParaRPr>
          </a:p>
          <a:p>
            <a:pPr marL="523741" marR="8766">
              <a:lnSpc>
                <a:spcPts val="2726"/>
              </a:lnSpc>
              <a:spcBef>
                <a:spcPts val="1941"/>
              </a:spcBef>
            </a:pPr>
            <a:r>
              <a:rPr sz="2416" b="1" spc="-17" dirty="0">
                <a:latin typeface="Tahoma"/>
                <a:cs typeface="Tahoma"/>
              </a:rPr>
              <a:t>These</a:t>
            </a:r>
            <a:r>
              <a:rPr sz="2416" b="1" spc="-112" dirty="0">
                <a:latin typeface="Tahoma"/>
                <a:cs typeface="Tahoma"/>
              </a:rPr>
              <a:t> </a:t>
            </a:r>
            <a:r>
              <a:rPr sz="2416" b="1" dirty="0">
                <a:latin typeface="Tahoma"/>
                <a:cs typeface="Tahoma"/>
              </a:rPr>
              <a:t>are</a:t>
            </a:r>
            <a:r>
              <a:rPr sz="2416" b="1" spc="-104" dirty="0">
                <a:latin typeface="Tahoma"/>
                <a:cs typeface="Tahoma"/>
              </a:rPr>
              <a:t> </a:t>
            </a:r>
            <a:r>
              <a:rPr sz="2416" b="1" dirty="0">
                <a:latin typeface="Tahoma"/>
                <a:cs typeface="Tahoma"/>
              </a:rPr>
              <a:t>the</a:t>
            </a:r>
            <a:r>
              <a:rPr sz="2416" b="1" spc="-104" dirty="0">
                <a:latin typeface="Tahoma"/>
                <a:cs typeface="Tahoma"/>
              </a:rPr>
              <a:t> </a:t>
            </a:r>
            <a:r>
              <a:rPr sz="2416" b="1" dirty="0">
                <a:latin typeface="Tahoma"/>
                <a:cs typeface="Tahoma"/>
              </a:rPr>
              <a:t>steps</a:t>
            </a:r>
            <a:r>
              <a:rPr sz="2416" b="1" spc="-104" dirty="0">
                <a:latin typeface="Tahoma"/>
                <a:cs typeface="Tahoma"/>
              </a:rPr>
              <a:t> </a:t>
            </a:r>
            <a:r>
              <a:rPr sz="2416" b="1" dirty="0">
                <a:latin typeface="Tahoma"/>
                <a:cs typeface="Tahoma"/>
              </a:rPr>
              <a:t>you</a:t>
            </a:r>
            <a:r>
              <a:rPr sz="2416" b="1" spc="-112" dirty="0">
                <a:latin typeface="Tahoma"/>
                <a:cs typeface="Tahoma"/>
              </a:rPr>
              <a:t> </a:t>
            </a:r>
            <a:r>
              <a:rPr sz="2416" b="1" dirty="0">
                <a:latin typeface="Tahoma"/>
                <a:cs typeface="Tahoma"/>
              </a:rPr>
              <a:t>plan</a:t>
            </a:r>
            <a:r>
              <a:rPr sz="2416" b="1" spc="-112" dirty="0">
                <a:latin typeface="Tahoma"/>
                <a:cs typeface="Tahoma"/>
              </a:rPr>
              <a:t> </a:t>
            </a:r>
            <a:r>
              <a:rPr sz="2416" b="1" dirty="0">
                <a:latin typeface="Tahoma"/>
                <a:cs typeface="Tahoma"/>
              </a:rPr>
              <a:t>to</a:t>
            </a:r>
            <a:r>
              <a:rPr sz="2416" b="1" spc="-112" dirty="0">
                <a:latin typeface="Tahoma"/>
                <a:cs typeface="Tahoma"/>
              </a:rPr>
              <a:t> </a:t>
            </a:r>
            <a:r>
              <a:rPr sz="2416" b="1" dirty="0">
                <a:latin typeface="Tahoma"/>
                <a:cs typeface="Tahoma"/>
              </a:rPr>
              <a:t>take</a:t>
            </a:r>
            <a:r>
              <a:rPr sz="2416" b="1" spc="-104" dirty="0">
                <a:latin typeface="Tahoma"/>
                <a:cs typeface="Tahoma"/>
              </a:rPr>
              <a:t> </a:t>
            </a:r>
            <a:r>
              <a:rPr sz="2416" b="1" dirty="0">
                <a:latin typeface="Tahoma"/>
                <a:cs typeface="Tahoma"/>
              </a:rPr>
              <a:t>in</a:t>
            </a:r>
            <a:r>
              <a:rPr sz="2416" b="1" spc="-112" dirty="0">
                <a:latin typeface="Tahoma"/>
                <a:cs typeface="Tahoma"/>
              </a:rPr>
              <a:t> </a:t>
            </a:r>
            <a:r>
              <a:rPr sz="2416" b="1" spc="-17" dirty="0">
                <a:latin typeface="Tahoma"/>
                <a:cs typeface="Tahoma"/>
              </a:rPr>
              <a:t>completing</a:t>
            </a:r>
            <a:r>
              <a:rPr sz="2416" b="1" spc="-104" dirty="0">
                <a:latin typeface="Tahoma"/>
                <a:cs typeface="Tahoma"/>
              </a:rPr>
              <a:t> </a:t>
            </a:r>
            <a:r>
              <a:rPr sz="2416" b="1" dirty="0">
                <a:latin typeface="Tahoma"/>
                <a:cs typeface="Tahoma"/>
              </a:rPr>
              <a:t>your</a:t>
            </a:r>
            <a:r>
              <a:rPr sz="2416" b="1" spc="-104" dirty="0">
                <a:latin typeface="Tahoma"/>
                <a:cs typeface="Tahoma"/>
              </a:rPr>
              <a:t> </a:t>
            </a:r>
            <a:r>
              <a:rPr sz="2416" b="1" dirty="0">
                <a:latin typeface="Tahoma"/>
                <a:cs typeface="Tahoma"/>
              </a:rPr>
              <a:t>detail</a:t>
            </a:r>
            <a:r>
              <a:rPr sz="2416" b="1" spc="-104" dirty="0">
                <a:latin typeface="Tahoma"/>
                <a:cs typeface="Tahoma"/>
              </a:rPr>
              <a:t> </a:t>
            </a:r>
            <a:r>
              <a:rPr sz="2416" b="1" dirty="0">
                <a:latin typeface="Tahoma"/>
                <a:cs typeface="Tahoma"/>
              </a:rPr>
              <a:t>plan</a:t>
            </a:r>
            <a:r>
              <a:rPr sz="2416" b="1" spc="-138" dirty="0">
                <a:latin typeface="Tahoma"/>
                <a:cs typeface="Tahoma"/>
              </a:rPr>
              <a:t> </a:t>
            </a:r>
            <a:r>
              <a:rPr sz="2416" b="1" dirty="0">
                <a:latin typeface="Tahoma"/>
                <a:cs typeface="Tahoma"/>
              </a:rPr>
              <a:t>-</a:t>
            </a:r>
            <a:r>
              <a:rPr sz="2416" b="1" spc="-95" dirty="0">
                <a:latin typeface="Tahoma"/>
                <a:cs typeface="Tahoma"/>
              </a:rPr>
              <a:t> </a:t>
            </a:r>
            <a:r>
              <a:rPr sz="2416" b="1" dirty="0">
                <a:latin typeface="Tahoma"/>
                <a:cs typeface="Tahoma"/>
              </a:rPr>
              <a:t>NOT</a:t>
            </a:r>
            <a:r>
              <a:rPr sz="2416" b="1" spc="-121" dirty="0">
                <a:latin typeface="Tahoma"/>
                <a:cs typeface="Tahoma"/>
              </a:rPr>
              <a:t> </a:t>
            </a:r>
            <a:r>
              <a:rPr sz="2416" b="1" spc="-43" dirty="0">
                <a:latin typeface="Tahoma"/>
                <a:cs typeface="Tahoma"/>
              </a:rPr>
              <a:t>the </a:t>
            </a:r>
            <a:r>
              <a:rPr sz="2416" b="1" dirty="0">
                <a:latin typeface="Tahoma"/>
                <a:cs typeface="Tahoma"/>
              </a:rPr>
              <a:t>steps</a:t>
            </a:r>
            <a:r>
              <a:rPr sz="2416" b="1" spc="-104" dirty="0">
                <a:latin typeface="Tahoma"/>
                <a:cs typeface="Tahoma"/>
              </a:rPr>
              <a:t> </a:t>
            </a:r>
            <a:r>
              <a:rPr sz="2416" b="1" spc="-17" dirty="0">
                <a:latin typeface="Tahoma"/>
                <a:cs typeface="Tahoma"/>
              </a:rPr>
              <a:t>needed</a:t>
            </a:r>
            <a:r>
              <a:rPr sz="2416" b="1" spc="-95" dirty="0">
                <a:latin typeface="Tahoma"/>
                <a:cs typeface="Tahoma"/>
              </a:rPr>
              <a:t> </a:t>
            </a:r>
            <a:r>
              <a:rPr sz="2416" b="1" dirty="0">
                <a:latin typeface="Tahoma"/>
                <a:cs typeface="Tahoma"/>
              </a:rPr>
              <a:t>to</a:t>
            </a:r>
            <a:r>
              <a:rPr sz="2416" b="1" spc="-104" dirty="0">
                <a:latin typeface="Tahoma"/>
                <a:cs typeface="Tahoma"/>
              </a:rPr>
              <a:t> </a:t>
            </a:r>
            <a:r>
              <a:rPr sz="2416" b="1" spc="-17" dirty="0">
                <a:latin typeface="Tahoma"/>
                <a:cs typeface="Tahoma"/>
              </a:rPr>
              <a:t>execute</a:t>
            </a:r>
            <a:r>
              <a:rPr sz="2416" b="1" spc="-95" dirty="0">
                <a:latin typeface="Tahoma"/>
                <a:cs typeface="Tahoma"/>
              </a:rPr>
              <a:t> </a:t>
            </a:r>
            <a:r>
              <a:rPr sz="2416" b="1" dirty="0">
                <a:latin typeface="Tahoma"/>
                <a:cs typeface="Tahoma"/>
              </a:rPr>
              <a:t>the</a:t>
            </a:r>
            <a:r>
              <a:rPr sz="2416" b="1" spc="-95" dirty="0">
                <a:latin typeface="Tahoma"/>
                <a:cs typeface="Tahoma"/>
              </a:rPr>
              <a:t> </a:t>
            </a:r>
            <a:r>
              <a:rPr sz="2416" b="1" spc="-35" dirty="0">
                <a:latin typeface="Tahoma"/>
                <a:cs typeface="Tahoma"/>
              </a:rPr>
              <a:t>plan.</a:t>
            </a:r>
            <a:endParaRPr sz="2416" dirty="0">
              <a:latin typeface="Tahoma"/>
              <a:cs typeface="Tahoma"/>
            </a:endParaRPr>
          </a:p>
          <a:p>
            <a:pPr marL="523741" marR="433894">
              <a:lnSpc>
                <a:spcPct val="97900"/>
              </a:lnSpc>
              <a:spcBef>
                <a:spcPts val="1622"/>
              </a:spcBef>
            </a:pPr>
            <a:r>
              <a:rPr sz="2416" b="1" spc="-35" dirty="0">
                <a:latin typeface="Tahoma"/>
                <a:cs typeface="Tahoma"/>
              </a:rPr>
              <a:t>Examples:</a:t>
            </a:r>
            <a:r>
              <a:rPr sz="2416" b="1" spc="-112" dirty="0">
                <a:latin typeface="Tahoma"/>
                <a:cs typeface="Tahoma"/>
              </a:rPr>
              <a:t> </a:t>
            </a:r>
            <a:r>
              <a:rPr sz="2416" b="1" spc="-17" dirty="0">
                <a:latin typeface="Tahoma"/>
                <a:cs typeface="Tahoma"/>
              </a:rPr>
              <a:t>Investigate</a:t>
            </a:r>
            <a:r>
              <a:rPr sz="2416" b="1" spc="-112" dirty="0">
                <a:latin typeface="Tahoma"/>
                <a:cs typeface="Tahoma"/>
              </a:rPr>
              <a:t> </a:t>
            </a:r>
            <a:r>
              <a:rPr sz="2416" b="1" dirty="0">
                <a:latin typeface="Tahoma"/>
                <a:cs typeface="Tahoma"/>
              </a:rPr>
              <a:t>the</a:t>
            </a:r>
            <a:r>
              <a:rPr sz="2416" b="1" spc="-112" dirty="0">
                <a:latin typeface="Tahoma"/>
                <a:cs typeface="Tahoma"/>
              </a:rPr>
              <a:t> </a:t>
            </a:r>
            <a:r>
              <a:rPr sz="2416" b="1" dirty="0">
                <a:latin typeface="Tahoma"/>
                <a:cs typeface="Tahoma"/>
              </a:rPr>
              <a:t>best</a:t>
            </a:r>
            <a:r>
              <a:rPr sz="2416" b="1" spc="-86" dirty="0">
                <a:latin typeface="Tahoma"/>
                <a:cs typeface="Tahoma"/>
              </a:rPr>
              <a:t> </a:t>
            </a:r>
            <a:r>
              <a:rPr sz="2416" b="1" dirty="0">
                <a:latin typeface="Tahoma"/>
                <a:cs typeface="Tahoma"/>
              </a:rPr>
              <a:t>paint</a:t>
            </a:r>
            <a:r>
              <a:rPr sz="2416" b="1" spc="-95" dirty="0">
                <a:latin typeface="Tahoma"/>
                <a:cs typeface="Tahoma"/>
              </a:rPr>
              <a:t> </a:t>
            </a:r>
            <a:r>
              <a:rPr sz="2416" b="1" dirty="0">
                <a:latin typeface="Tahoma"/>
                <a:cs typeface="Tahoma"/>
              </a:rPr>
              <a:t>for</a:t>
            </a:r>
            <a:r>
              <a:rPr sz="2416" b="1" spc="-104" dirty="0">
                <a:latin typeface="Tahoma"/>
                <a:cs typeface="Tahoma"/>
              </a:rPr>
              <a:t> </a:t>
            </a:r>
            <a:r>
              <a:rPr sz="2416" b="1" spc="-17" dirty="0">
                <a:latin typeface="Tahoma"/>
                <a:cs typeface="Tahoma"/>
              </a:rPr>
              <a:t>cement</a:t>
            </a:r>
            <a:r>
              <a:rPr sz="2416" b="1" spc="-95" dirty="0">
                <a:latin typeface="Tahoma"/>
                <a:cs typeface="Tahoma"/>
              </a:rPr>
              <a:t> </a:t>
            </a:r>
            <a:r>
              <a:rPr sz="2416" b="1" spc="-17" dirty="0">
                <a:latin typeface="Tahoma"/>
                <a:cs typeface="Tahoma"/>
              </a:rPr>
              <a:t>blocks</a:t>
            </a:r>
            <a:r>
              <a:rPr sz="2416" b="1" spc="-112" dirty="0">
                <a:latin typeface="Tahoma"/>
                <a:cs typeface="Tahoma"/>
              </a:rPr>
              <a:t> </a:t>
            </a:r>
            <a:r>
              <a:rPr sz="2416" b="1" spc="-17" dirty="0">
                <a:latin typeface="Tahoma"/>
                <a:cs typeface="Tahoma"/>
              </a:rPr>
              <a:t>outdoors,</a:t>
            </a:r>
            <a:r>
              <a:rPr sz="2416" b="1" spc="-95" dirty="0">
                <a:latin typeface="Tahoma"/>
                <a:cs typeface="Tahoma"/>
              </a:rPr>
              <a:t> </a:t>
            </a:r>
            <a:r>
              <a:rPr sz="2416" b="1" spc="-17" dirty="0">
                <a:latin typeface="Tahoma"/>
                <a:cs typeface="Tahoma"/>
              </a:rPr>
              <a:t>create</a:t>
            </a:r>
            <a:r>
              <a:rPr sz="2416" b="1" spc="-104" dirty="0">
                <a:latin typeface="Tahoma"/>
                <a:cs typeface="Tahoma"/>
              </a:rPr>
              <a:t> </a:t>
            </a:r>
            <a:r>
              <a:rPr sz="2416" b="1" spc="-86" dirty="0">
                <a:latin typeface="Tahoma"/>
                <a:cs typeface="Tahoma"/>
              </a:rPr>
              <a:t>a </a:t>
            </a:r>
            <a:r>
              <a:rPr sz="2416" b="1" spc="-17" dirty="0">
                <a:latin typeface="Tahoma"/>
                <a:cs typeface="Tahoma"/>
              </a:rPr>
              <a:t>detailed</a:t>
            </a:r>
            <a:r>
              <a:rPr sz="2416" b="1" spc="-112" dirty="0">
                <a:latin typeface="Tahoma"/>
                <a:cs typeface="Tahoma"/>
              </a:rPr>
              <a:t> </a:t>
            </a:r>
            <a:r>
              <a:rPr sz="2416" b="1" spc="-17" dirty="0">
                <a:latin typeface="Tahoma"/>
                <a:cs typeface="Tahoma"/>
              </a:rPr>
              <a:t>materials</a:t>
            </a:r>
            <a:r>
              <a:rPr sz="2416" b="1" spc="-121" dirty="0">
                <a:latin typeface="Tahoma"/>
                <a:cs typeface="Tahoma"/>
              </a:rPr>
              <a:t> </a:t>
            </a:r>
            <a:r>
              <a:rPr sz="2416" b="1" dirty="0">
                <a:latin typeface="Tahoma"/>
                <a:cs typeface="Tahoma"/>
              </a:rPr>
              <a:t>list,</a:t>
            </a:r>
            <a:r>
              <a:rPr sz="2416" b="1" spc="-104" dirty="0">
                <a:latin typeface="Tahoma"/>
                <a:cs typeface="Tahoma"/>
              </a:rPr>
              <a:t> </a:t>
            </a:r>
            <a:r>
              <a:rPr sz="2416" b="1" spc="-17" dirty="0">
                <a:latin typeface="Tahoma"/>
                <a:cs typeface="Tahoma"/>
              </a:rPr>
              <a:t>detailed</a:t>
            </a:r>
            <a:r>
              <a:rPr sz="2416" b="1" spc="-112" dirty="0">
                <a:latin typeface="Tahoma"/>
                <a:cs typeface="Tahoma"/>
              </a:rPr>
              <a:t> </a:t>
            </a:r>
            <a:r>
              <a:rPr sz="2416" b="1" spc="-17" dirty="0">
                <a:latin typeface="Tahoma"/>
                <a:cs typeface="Tahoma"/>
              </a:rPr>
              <a:t>drawings,</a:t>
            </a:r>
            <a:r>
              <a:rPr sz="2416" b="1" spc="-104" dirty="0">
                <a:latin typeface="Tahoma"/>
                <a:cs typeface="Tahoma"/>
              </a:rPr>
              <a:t> </a:t>
            </a:r>
            <a:r>
              <a:rPr sz="2416" b="1" spc="-17" dirty="0">
                <a:latin typeface="Tahoma"/>
                <a:cs typeface="Tahoma"/>
              </a:rPr>
              <a:t>determine</a:t>
            </a:r>
            <a:r>
              <a:rPr sz="2416" b="1" spc="-112" dirty="0">
                <a:latin typeface="Tahoma"/>
                <a:cs typeface="Tahoma"/>
              </a:rPr>
              <a:t> </a:t>
            </a:r>
            <a:r>
              <a:rPr sz="2416" b="1" dirty="0">
                <a:latin typeface="Tahoma"/>
                <a:cs typeface="Tahoma"/>
              </a:rPr>
              <a:t>the</a:t>
            </a:r>
            <a:r>
              <a:rPr sz="2416" b="1" spc="-104" dirty="0">
                <a:latin typeface="Tahoma"/>
                <a:cs typeface="Tahoma"/>
              </a:rPr>
              <a:t> </a:t>
            </a:r>
            <a:r>
              <a:rPr sz="2416" b="1" dirty="0">
                <a:latin typeface="Tahoma"/>
                <a:cs typeface="Tahoma"/>
              </a:rPr>
              <a:t>best</a:t>
            </a:r>
            <a:r>
              <a:rPr sz="2416" b="1" spc="-104" dirty="0">
                <a:latin typeface="Tahoma"/>
                <a:cs typeface="Tahoma"/>
              </a:rPr>
              <a:t> </a:t>
            </a:r>
            <a:r>
              <a:rPr sz="2416" b="1" spc="-17" dirty="0">
                <a:latin typeface="Tahoma"/>
                <a:cs typeface="Tahoma"/>
              </a:rPr>
              <a:t>flowers</a:t>
            </a:r>
            <a:r>
              <a:rPr sz="2416" b="1" spc="-121" dirty="0">
                <a:latin typeface="Tahoma"/>
                <a:cs typeface="Tahoma"/>
              </a:rPr>
              <a:t> </a:t>
            </a:r>
            <a:r>
              <a:rPr sz="2416" b="1" spc="-43" dirty="0">
                <a:latin typeface="Tahoma"/>
                <a:cs typeface="Tahoma"/>
              </a:rPr>
              <a:t>or </a:t>
            </a:r>
            <a:r>
              <a:rPr sz="2416" b="1" dirty="0">
                <a:latin typeface="Tahoma"/>
                <a:cs typeface="Tahoma"/>
              </a:rPr>
              <a:t>grass</a:t>
            </a:r>
            <a:r>
              <a:rPr sz="2416" b="1" spc="-129" dirty="0">
                <a:latin typeface="Tahoma"/>
                <a:cs typeface="Tahoma"/>
              </a:rPr>
              <a:t> </a:t>
            </a:r>
            <a:r>
              <a:rPr sz="2416" b="1" dirty="0">
                <a:latin typeface="Tahoma"/>
                <a:cs typeface="Tahoma"/>
              </a:rPr>
              <a:t>for</a:t>
            </a:r>
            <a:r>
              <a:rPr sz="2416" b="1" spc="-121" dirty="0">
                <a:latin typeface="Tahoma"/>
                <a:cs typeface="Tahoma"/>
              </a:rPr>
              <a:t> </a:t>
            </a:r>
            <a:r>
              <a:rPr sz="2416" b="1" dirty="0">
                <a:latin typeface="Tahoma"/>
                <a:cs typeface="Tahoma"/>
              </a:rPr>
              <a:t>the</a:t>
            </a:r>
            <a:r>
              <a:rPr sz="2416" b="1" spc="-112" dirty="0">
                <a:latin typeface="Tahoma"/>
                <a:cs typeface="Tahoma"/>
              </a:rPr>
              <a:t> </a:t>
            </a:r>
            <a:r>
              <a:rPr sz="2416" b="1" dirty="0">
                <a:latin typeface="Tahoma"/>
                <a:cs typeface="Tahoma"/>
              </a:rPr>
              <a:t>area</a:t>
            </a:r>
            <a:r>
              <a:rPr sz="2416" b="1" spc="-138" dirty="0">
                <a:latin typeface="Tahoma"/>
                <a:cs typeface="Tahoma"/>
              </a:rPr>
              <a:t> </a:t>
            </a:r>
            <a:r>
              <a:rPr sz="2416" b="1" dirty="0">
                <a:latin typeface="Tahoma"/>
                <a:cs typeface="Tahoma"/>
              </a:rPr>
              <a:t>with</a:t>
            </a:r>
            <a:r>
              <a:rPr sz="2416" b="1" spc="-129" dirty="0">
                <a:latin typeface="Tahoma"/>
                <a:cs typeface="Tahoma"/>
              </a:rPr>
              <a:t> </a:t>
            </a:r>
            <a:r>
              <a:rPr sz="2416" b="1" dirty="0">
                <a:latin typeface="Tahoma"/>
                <a:cs typeface="Tahoma"/>
              </a:rPr>
              <a:t>full</a:t>
            </a:r>
            <a:r>
              <a:rPr sz="2416" b="1" spc="-112" dirty="0">
                <a:latin typeface="Tahoma"/>
                <a:cs typeface="Tahoma"/>
              </a:rPr>
              <a:t> </a:t>
            </a:r>
            <a:r>
              <a:rPr sz="2416" b="1" spc="-17" dirty="0">
                <a:latin typeface="Tahoma"/>
                <a:cs typeface="Tahoma"/>
              </a:rPr>
              <a:t>sunlight,</a:t>
            </a:r>
            <a:r>
              <a:rPr sz="2416" b="1" spc="-112" dirty="0">
                <a:latin typeface="Tahoma"/>
                <a:cs typeface="Tahoma"/>
              </a:rPr>
              <a:t> </a:t>
            </a:r>
            <a:r>
              <a:rPr sz="2416" b="1" spc="-17" dirty="0">
                <a:latin typeface="Tahoma"/>
                <a:cs typeface="Tahoma"/>
              </a:rPr>
              <a:t>etc….</a:t>
            </a:r>
            <a:endParaRPr sz="2416" dirty="0">
              <a:latin typeface="Tahoma"/>
              <a:cs typeface="Tahoma"/>
            </a:endParaRPr>
          </a:p>
        </p:txBody>
      </p:sp>
      <p:sp>
        <p:nvSpPr>
          <p:cNvPr id="22" name="Slide Number Placeholder 21">
            <a:extLst>
              <a:ext uri="{FF2B5EF4-FFF2-40B4-BE49-F238E27FC236}">
                <a16:creationId xmlns:a16="http://schemas.microsoft.com/office/drawing/2014/main" id="{1F9CBDDD-7059-08FD-973C-13A4F21EECFA}"/>
              </a:ext>
            </a:extLst>
          </p:cNvPr>
          <p:cNvSpPr>
            <a:spLocks noGrp="1"/>
          </p:cNvSpPr>
          <p:nvPr>
            <p:ph type="sldNum" sz="quarter" idx="7"/>
          </p:nvPr>
        </p:nvSpPr>
        <p:spPr/>
        <p:txBody>
          <a:bodyPr/>
          <a:lstStyle/>
          <a:p>
            <a:fld id="{B6F15528-21DE-4FAA-801E-634DDDAF4B2B}"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346598" y="2469677"/>
            <a:ext cx="11091632" cy="7358629"/>
            <a:chOff x="780414" y="3545840"/>
            <a:chExt cx="6428105" cy="4264660"/>
          </a:xfrm>
        </p:grpSpPr>
        <p:pic>
          <p:nvPicPr>
            <p:cNvPr id="4" name="object 4"/>
            <p:cNvPicPr/>
            <p:nvPr/>
          </p:nvPicPr>
          <p:blipFill>
            <a:blip r:embed="rId2" cstate="print"/>
            <a:stretch>
              <a:fillRect/>
            </a:stretch>
          </p:blipFill>
          <p:spPr>
            <a:xfrm>
              <a:off x="1483465" y="3545840"/>
              <a:ext cx="5562600" cy="4264658"/>
            </a:xfrm>
            <a:prstGeom prst="rect">
              <a:avLst/>
            </a:prstGeom>
          </p:spPr>
        </p:pic>
        <p:sp>
          <p:nvSpPr>
            <p:cNvPr id="5" name="object 5"/>
            <p:cNvSpPr/>
            <p:nvPr/>
          </p:nvSpPr>
          <p:spPr>
            <a:xfrm>
              <a:off x="780414" y="3694417"/>
              <a:ext cx="6428105" cy="396938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pic>
          <p:nvPicPr>
            <p:cNvPr id="6" name="object 6"/>
            <p:cNvPicPr/>
            <p:nvPr/>
          </p:nvPicPr>
          <p:blipFill>
            <a:blip r:embed="rId3" cstate="print"/>
            <a:stretch>
              <a:fillRect/>
            </a:stretch>
          </p:blipFill>
          <p:spPr>
            <a:xfrm>
              <a:off x="947419" y="4704080"/>
              <a:ext cx="63500" cy="76200"/>
            </a:xfrm>
            <a:prstGeom prst="rect">
              <a:avLst/>
            </a:prstGeom>
          </p:spPr>
        </p:pic>
        <p:pic>
          <p:nvPicPr>
            <p:cNvPr id="7" name="object 7"/>
            <p:cNvPicPr/>
            <p:nvPr/>
          </p:nvPicPr>
          <p:blipFill>
            <a:blip r:embed="rId3" cstate="print"/>
            <a:stretch>
              <a:fillRect/>
            </a:stretch>
          </p:blipFill>
          <p:spPr>
            <a:xfrm>
              <a:off x="947419" y="4996180"/>
              <a:ext cx="63500" cy="76200"/>
            </a:xfrm>
            <a:prstGeom prst="rect">
              <a:avLst/>
            </a:prstGeom>
          </p:spPr>
        </p:pic>
        <p:pic>
          <p:nvPicPr>
            <p:cNvPr id="8" name="object 8"/>
            <p:cNvPicPr/>
            <p:nvPr/>
          </p:nvPicPr>
          <p:blipFill>
            <a:blip r:embed="rId3" cstate="print"/>
            <a:stretch>
              <a:fillRect/>
            </a:stretch>
          </p:blipFill>
          <p:spPr>
            <a:xfrm>
              <a:off x="947419" y="5288280"/>
              <a:ext cx="63500" cy="76200"/>
            </a:xfrm>
            <a:prstGeom prst="rect">
              <a:avLst/>
            </a:prstGeom>
          </p:spPr>
        </p:pic>
      </p:grpSp>
      <p:grpSp>
        <p:nvGrpSpPr>
          <p:cNvPr id="9" name="object 9"/>
          <p:cNvGrpSpPr/>
          <p:nvPr/>
        </p:nvGrpSpPr>
        <p:grpSpPr>
          <a:xfrm>
            <a:off x="3244874" y="760945"/>
            <a:ext cx="7295079" cy="1441923"/>
            <a:chOff x="1314703" y="2247900"/>
            <a:chExt cx="4227830" cy="835660"/>
          </a:xfrm>
        </p:grpSpPr>
        <p:pic>
          <p:nvPicPr>
            <p:cNvPr id="10" name="object 10"/>
            <p:cNvPicPr/>
            <p:nvPr/>
          </p:nvPicPr>
          <p:blipFill>
            <a:blip r:embed="rId4" cstate="print"/>
            <a:stretch>
              <a:fillRect/>
            </a:stretch>
          </p:blipFill>
          <p:spPr>
            <a:xfrm>
              <a:off x="1555495" y="2732531"/>
              <a:ext cx="3718560" cy="85344"/>
            </a:xfrm>
            <a:prstGeom prst="rect">
              <a:avLst/>
            </a:prstGeom>
          </p:spPr>
        </p:pic>
        <p:pic>
          <p:nvPicPr>
            <p:cNvPr id="11" name="object 11"/>
            <p:cNvPicPr/>
            <p:nvPr/>
          </p:nvPicPr>
          <p:blipFill>
            <a:blip r:embed="rId5" cstate="print"/>
            <a:stretch>
              <a:fillRect/>
            </a:stretch>
          </p:blipFill>
          <p:spPr>
            <a:xfrm>
              <a:off x="1314703" y="2247900"/>
              <a:ext cx="1755648" cy="835151"/>
            </a:xfrm>
            <a:prstGeom prst="rect">
              <a:avLst/>
            </a:prstGeom>
          </p:spPr>
        </p:pic>
        <p:pic>
          <p:nvPicPr>
            <p:cNvPr id="12" name="object 12"/>
            <p:cNvPicPr/>
            <p:nvPr/>
          </p:nvPicPr>
          <p:blipFill>
            <a:blip r:embed="rId6" cstate="print"/>
            <a:stretch>
              <a:fillRect/>
            </a:stretch>
          </p:blipFill>
          <p:spPr>
            <a:xfrm>
              <a:off x="2527807" y="2247900"/>
              <a:ext cx="771144" cy="835151"/>
            </a:xfrm>
            <a:prstGeom prst="rect">
              <a:avLst/>
            </a:prstGeom>
          </p:spPr>
        </p:pic>
        <p:pic>
          <p:nvPicPr>
            <p:cNvPr id="13" name="object 13"/>
            <p:cNvPicPr/>
            <p:nvPr/>
          </p:nvPicPr>
          <p:blipFill>
            <a:blip r:embed="rId7" cstate="print"/>
            <a:stretch>
              <a:fillRect/>
            </a:stretch>
          </p:blipFill>
          <p:spPr>
            <a:xfrm>
              <a:off x="2872231" y="2247900"/>
              <a:ext cx="2670047" cy="835151"/>
            </a:xfrm>
            <a:prstGeom prst="rect">
              <a:avLst/>
            </a:prstGeom>
          </p:spPr>
        </p:pic>
      </p:grpSp>
      <p:sp>
        <p:nvSpPr>
          <p:cNvPr id="14" name="object 14"/>
          <p:cNvSpPr txBox="1">
            <a:spLocks noGrp="1"/>
          </p:cNvSpPr>
          <p:nvPr>
            <p:ph type="title"/>
          </p:nvPr>
        </p:nvSpPr>
        <p:spPr>
          <a:xfrm>
            <a:off x="3733800" y="838200"/>
            <a:ext cx="7543800" cy="871912"/>
          </a:xfrm>
          <a:prstGeom prst="rect">
            <a:avLst/>
          </a:prstGeom>
        </p:spPr>
        <p:txBody>
          <a:bodyPr vert="horz" wrap="square" lIns="0" tIns="21914" rIns="0" bIns="0" rtlCol="0">
            <a:spAutoFit/>
          </a:bodyPr>
          <a:lstStyle/>
          <a:p>
            <a:pPr>
              <a:spcBef>
                <a:spcPts val="173"/>
              </a:spcBef>
            </a:pPr>
            <a:r>
              <a:rPr sz="5522" dirty="0"/>
              <a:t>ESSP</a:t>
            </a:r>
            <a:r>
              <a:rPr sz="5522" spc="43" dirty="0"/>
              <a:t> </a:t>
            </a:r>
            <a:r>
              <a:rPr sz="5522" dirty="0"/>
              <a:t>–</a:t>
            </a:r>
            <a:r>
              <a:rPr sz="5522" spc="52" dirty="0"/>
              <a:t> </a:t>
            </a:r>
            <a:r>
              <a:rPr sz="5522" spc="-17" dirty="0"/>
              <a:t>Signatures</a:t>
            </a:r>
            <a:endParaRPr sz="5522" dirty="0"/>
          </a:p>
        </p:txBody>
      </p:sp>
      <p:pic>
        <p:nvPicPr>
          <p:cNvPr id="15" name="object 15"/>
          <p:cNvPicPr/>
          <p:nvPr/>
        </p:nvPicPr>
        <p:blipFill>
          <a:blip r:embed="rId3" cstate="print"/>
          <a:stretch>
            <a:fillRect/>
          </a:stretch>
        </p:blipFill>
        <p:spPr>
          <a:xfrm>
            <a:off x="626731" y="3284866"/>
            <a:ext cx="131482" cy="175310"/>
          </a:xfrm>
          <a:prstGeom prst="rect">
            <a:avLst/>
          </a:prstGeom>
        </p:spPr>
      </p:pic>
      <p:pic>
        <p:nvPicPr>
          <p:cNvPr id="16" name="object 16"/>
          <p:cNvPicPr/>
          <p:nvPr/>
        </p:nvPicPr>
        <p:blipFill>
          <a:blip r:embed="rId3" cstate="print"/>
          <a:stretch>
            <a:fillRect/>
          </a:stretch>
        </p:blipFill>
        <p:spPr>
          <a:xfrm>
            <a:off x="1130747" y="3898450"/>
            <a:ext cx="131482" cy="153396"/>
          </a:xfrm>
          <a:prstGeom prst="rect">
            <a:avLst/>
          </a:prstGeom>
        </p:spPr>
      </p:pic>
      <p:pic>
        <p:nvPicPr>
          <p:cNvPr id="17" name="object 17"/>
          <p:cNvPicPr/>
          <p:nvPr/>
        </p:nvPicPr>
        <p:blipFill>
          <a:blip r:embed="rId3" cstate="print"/>
          <a:stretch>
            <a:fillRect/>
          </a:stretch>
        </p:blipFill>
        <p:spPr>
          <a:xfrm>
            <a:off x="1130747" y="6308960"/>
            <a:ext cx="131482" cy="153396"/>
          </a:xfrm>
          <a:prstGeom prst="rect">
            <a:avLst/>
          </a:prstGeom>
        </p:spPr>
      </p:pic>
      <p:pic>
        <p:nvPicPr>
          <p:cNvPr id="18" name="object 18"/>
          <p:cNvPicPr/>
          <p:nvPr/>
        </p:nvPicPr>
        <p:blipFill>
          <a:blip r:embed="rId3" cstate="print"/>
          <a:stretch>
            <a:fillRect/>
          </a:stretch>
        </p:blipFill>
        <p:spPr>
          <a:xfrm>
            <a:off x="1130747" y="6900630"/>
            <a:ext cx="131482" cy="153396"/>
          </a:xfrm>
          <a:prstGeom prst="rect">
            <a:avLst/>
          </a:prstGeom>
        </p:spPr>
      </p:pic>
      <p:pic>
        <p:nvPicPr>
          <p:cNvPr id="19" name="object 19"/>
          <p:cNvPicPr/>
          <p:nvPr/>
        </p:nvPicPr>
        <p:blipFill>
          <a:blip r:embed="rId3" cstate="print"/>
          <a:stretch>
            <a:fillRect/>
          </a:stretch>
        </p:blipFill>
        <p:spPr>
          <a:xfrm>
            <a:off x="1130747" y="7492301"/>
            <a:ext cx="131482" cy="153396"/>
          </a:xfrm>
          <a:prstGeom prst="rect">
            <a:avLst/>
          </a:prstGeom>
        </p:spPr>
      </p:pic>
      <p:pic>
        <p:nvPicPr>
          <p:cNvPr id="20" name="object 20"/>
          <p:cNvPicPr/>
          <p:nvPr/>
        </p:nvPicPr>
        <p:blipFill>
          <a:blip r:embed="rId3" cstate="print"/>
          <a:stretch>
            <a:fillRect/>
          </a:stretch>
        </p:blipFill>
        <p:spPr>
          <a:xfrm>
            <a:off x="1130747" y="8434593"/>
            <a:ext cx="131482" cy="153396"/>
          </a:xfrm>
          <a:prstGeom prst="rect">
            <a:avLst/>
          </a:prstGeom>
        </p:spPr>
      </p:pic>
      <p:sp>
        <p:nvSpPr>
          <p:cNvPr id="21" name="object 21"/>
          <p:cNvSpPr txBox="1"/>
          <p:nvPr/>
        </p:nvSpPr>
        <p:spPr>
          <a:xfrm>
            <a:off x="866993" y="2889135"/>
            <a:ext cx="11818070" cy="5791666"/>
          </a:xfrm>
          <a:prstGeom prst="rect">
            <a:avLst/>
          </a:prstGeom>
        </p:spPr>
        <p:txBody>
          <a:bodyPr vert="horz" wrap="square" lIns="0" tIns="224616" rIns="0" bIns="0" rtlCol="0">
            <a:spAutoFit/>
          </a:bodyPr>
          <a:lstStyle/>
          <a:p>
            <a:pPr marL="21914">
              <a:spcBef>
                <a:spcPts val="1769"/>
              </a:spcBef>
            </a:pPr>
            <a:r>
              <a:rPr sz="2761" b="1" spc="-17" dirty="0">
                <a:latin typeface="Tahoma"/>
                <a:cs typeface="Tahoma"/>
              </a:rPr>
              <a:t>Signatures</a:t>
            </a:r>
            <a:endParaRPr sz="2761" dirty="0">
              <a:latin typeface="Tahoma"/>
              <a:cs typeface="Tahoma"/>
            </a:endParaRPr>
          </a:p>
          <a:p>
            <a:pPr marL="523741">
              <a:spcBef>
                <a:spcPts val="1493"/>
              </a:spcBef>
            </a:pPr>
            <a:r>
              <a:rPr sz="2588" b="1" dirty="0">
                <a:latin typeface="Tahoma"/>
                <a:cs typeface="Tahoma"/>
              </a:rPr>
              <a:t>The</a:t>
            </a:r>
            <a:r>
              <a:rPr sz="2588" b="1" spc="-121" dirty="0">
                <a:latin typeface="Tahoma"/>
                <a:cs typeface="Tahoma"/>
              </a:rPr>
              <a:t> </a:t>
            </a:r>
            <a:r>
              <a:rPr sz="2588" b="1" spc="-43" dirty="0">
                <a:latin typeface="Tahoma"/>
                <a:cs typeface="Tahoma"/>
              </a:rPr>
              <a:t>candidate</a:t>
            </a:r>
            <a:r>
              <a:rPr sz="2588" b="1" spc="-112" dirty="0">
                <a:latin typeface="Tahoma"/>
                <a:cs typeface="Tahoma"/>
              </a:rPr>
              <a:t> </a:t>
            </a:r>
            <a:r>
              <a:rPr sz="2588" b="1" spc="-35" dirty="0">
                <a:latin typeface="Tahoma"/>
                <a:cs typeface="Tahoma"/>
              </a:rPr>
              <a:t>signs</a:t>
            </a:r>
            <a:r>
              <a:rPr sz="2588" b="1" spc="-121" dirty="0">
                <a:latin typeface="Tahoma"/>
                <a:cs typeface="Tahoma"/>
              </a:rPr>
              <a:t> </a:t>
            </a:r>
            <a:r>
              <a:rPr sz="2588" b="1" spc="-17" dirty="0">
                <a:latin typeface="Tahoma"/>
                <a:cs typeface="Tahoma"/>
              </a:rPr>
              <a:t>their</a:t>
            </a:r>
            <a:r>
              <a:rPr sz="2588" b="1" spc="-121" dirty="0">
                <a:latin typeface="Tahoma"/>
                <a:cs typeface="Tahoma"/>
              </a:rPr>
              <a:t> </a:t>
            </a:r>
            <a:r>
              <a:rPr sz="2588" b="1" spc="-52" dirty="0">
                <a:latin typeface="Tahoma"/>
                <a:cs typeface="Tahoma"/>
              </a:rPr>
              <a:t>commitment</a:t>
            </a:r>
            <a:r>
              <a:rPr sz="2588" b="1" spc="-112" dirty="0">
                <a:latin typeface="Tahoma"/>
                <a:cs typeface="Tahoma"/>
              </a:rPr>
              <a:t> </a:t>
            </a:r>
            <a:r>
              <a:rPr sz="2588" b="1" spc="-35" dirty="0">
                <a:latin typeface="Tahoma"/>
                <a:cs typeface="Tahoma"/>
              </a:rPr>
              <a:t>(read</a:t>
            </a:r>
            <a:r>
              <a:rPr sz="2588" b="1" spc="-121" dirty="0">
                <a:latin typeface="Tahoma"/>
                <a:cs typeface="Tahoma"/>
              </a:rPr>
              <a:t> </a:t>
            </a:r>
            <a:r>
              <a:rPr sz="2588" b="1" spc="-35" dirty="0">
                <a:latin typeface="Tahoma"/>
                <a:cs typeface="Tahoma"/>
              </a:rPr>
              <a:t>before</a:t>
            </a:r>
            <a:r>
              <a:rPr sz="2588" b="1" spc="-112" dirty="0">
                <a:latin typeface="Tahoma"/>
                <a:cs typeface="Tahoma"/>
              </a:rPr>
              <a:t> </a:t>
            </a:r>
            <a:r>
              <a:rPr sz="2588" b="1" dirty="0">
                <a:latin typeface="Tahoma"/>
                <a:cs typeface="Tahoma"/>
              </a:rPr>
              <a:t>you</a:t>
            </a:r>
            <a:r>
              <a:rPr sz="2588" b="1" spc="-129" dirty="0">
                <a:latin typeface="Tahoma"/>
                <a:cs typeface="Tahoma"/>
              </a:rPr>
              <a:t> </a:t>
            </a:r>
            <a:r>
              <a:rPr lang="en-US" sz="2588" b="1" spc="-17" dirty="0">
                <a:latin typeface="Tahoma"/>
                <a:cs typeface="Tahoma"/>
              </a:rPr>
              <a:t>s</a:t>
            </a:r>
            <a:r>
              <a:rPr sz="2588" b="1" spc="-17" dirty="0">
                <a:latin typeface="Tahoma"/>
                <a:cs typeface="Tahoma"/>
              </a:rPr>
              <a:t>ign).</a:t>
            </a:r>
            <a:endParaRPr sz="2588" dirty="0">
              <a:latin typeface="Tahoma"/>
              <a:cs typeface="Tahoma"/>
            </a:endParaRPr>
          </a:p>
          <a:p>
            <a:pPr marL="1008037">
              <a:spcBef>
                <a:spcPts val="1726"/>
              </a:spcBef>
            </a:pPr>
            <a:r>
              <a:rPr sz="2071" b="1" u="sng" spc="-388" dirty="0">
                <a:uFill>
                  <a:solidFill>
                    <a:srgbClr val="000000"/>
                  </a:solidFill>
                </a:uFill>
                <a:latin typeface="Tahoma"/>
                <a:cs typeface="Tahoma"/>
              </a:rPr>
              <a:t> </a:t>
            </a:r>
            <a:r>
              <a:rPr sz="2071" b="1" u="sng" dirty="0">
                <a:uFill>
                  <a:solidFill>
                    <a:srgbClr val="000000"/>
                  </a:solidFill>
                </a:uFill>
                <a:latin typeface="Tahoma"/>
                <a:cs typeface="Tahoma"/>
              </a:rPr>
              <a:t>Confirms</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that</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he</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or</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she</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have</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read</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the</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entire</a:t>
            </a:r>
            <a:r>
              <a:rPr sz="2071" b="1" u="sng" spc="43" dirty="0">
                <a:uFill>
                  <a:solidFill>
                    <a:srgbClr val="000000"/>
                  </a:solidFill>
                </a:uFill>
                <a:latin typeface="Tahoma"/>
                <a:cs typeface="Tahoma"/>
              </a:rPr>
              <a:t> </a:t>
            </a:r>
            <a:r>
              <a:rPr sz="2071" b="1" u="sng" spc="-17" dirty="0">
                <a:uFill>
                  <a:solidFill>
                    <a:srgbClr val="000000"/>
                  </a:solidFill>
                </a:uFill>
                <a:latin typeface="Tahoma"/>
                <a:cs typeface="Tahoma"/>
              </a:rPr>
              <a:t>ESSPW</a:t>
            </a:r>
            <a:endParaRPr sz="2071" dirty="0">
              <a:latin typeface="Tahoma"/>
              <a:cs typeface="Tahoma"/>
            </a:endParaRPr>
          </a:p>
          <a:p>
            <a:pPr marL="1008037">
              <a:spcBef>
                <a:spcPts val="1484"/>
              </a:spcBef>
            </a:pPr>
            <a:r>
              <a:rPr sz="2071" b="1" u="sng" spc="-388" dirty="0">
                <a:uFill>
                  <a:solidFill>
                    <a:srgbClr val="000000"/>
                  </a:solidFill>
                </a:uFill>
                <a:latin typeface="Tahoma"/>
                <a:cs typeface="Tahoma"/>
              </a:rPr>
              <a:t> </a:t>
            </a:r>
            <a:r>
              <a:rPr sz="2071" b="1" u="sng" dirty="0">
                <a:uFill>
                  <a:solidFill>
                    <a:srgbClr val="000000"/>
                  </a:solidFill>
                </a:uFill>
                <a:latin typeface="Tahoma"/>
                <a:cs typeface="Tahoma"/>
              </a:rPr>
              <a:t>They</a:t>
            </a:r>
            <a:r>
              <a:rPr sz="2071" b="1" u="sng" spc="35" dirty="0">
                <a:uFill>
                  <a:solidFill>
                    <a:srgbClr val="000000"/>
                  </a:solidFill>
                </a:uFill>
                <a:latin typeface="Tahoma"/>
                <a:cs typeface="Tahoma"/>
              </a:rPr>
              <a:t> </a:t>
            </a:r>
            <a:r>
              <a:rPr sz="2071" b="1" u="sng" dirty="0">
                <a:uFill>
                  <a:solidFill>
                    <a:srgbClr val="000000"/>
                  </a:solidFill>
                </a:uFill>
                <a:latin typeface="Tahoma"/>
                <a:cs typeface="Tahoma"/>
              </a:rPr>
              <a:t>will</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lead</a:t>
            </a:r>
            <a:r>
              <a:rPr sz="2071" b="1" u="sng" spc="52" dirty="0">
                <a:uFill>
                  <a:solidFill>
                    <a:srgbClr val="000000"/>
                  </a:solidFill>
                </a:uFill>
                <a:latin typeface="Tahoma"/>
                <a:cs typeface="Tahoma"/>
              </a:rPr>
              <a:t> </a:t>
            </a:r>
            <a:r>
              <a:rPr sz="2071" b="1" u="sng" dirty="0">
                <a:uFill>
                  <a:solidFill>
                    <a:srgbClr val="000000"/>
                  </a:solidFill>
                </a:uFill>
                <a:latin typeface="Tahoma"/>
                <a:cs typeface="Tahoma"/>
              </a:rPr>
              <a:t>the</a:t>
            </a:r>
            <a:r>
              <a:rPr sz="2071" b="1" u="sng" spc="35" dirty="0">
                <a:uFill>
                  <a:solidFill>
                    <a:srgbClr val="000000"/>
                  </a:solidFill>
                </a:uFill>
                <a:latin typeface="Tahoma"/>
                <a:cs typeface="Tahoma"/>
              </a:rPr>
              <a:t> </a:t>
            </a:r>
            <a:r>
              <a:rPr sz="2071" b="1" u="sng" spc="-17" dirty="0">
                <a:uFill>
                  <a:solidFill>
                    <a:srgbClr val="000000"/>
                  </a:solidFill>
                </a:uFill>
                <a:latin typeface="Tahoma"/>
                <a:cs typeface="Tahoma"/>
              </a:rPr>
              <a:t>project</a:t>
            </a:r>
            <a:endParaRPr sz="2071" dirty="0">
              <a:latin typeface="Tahoma"/>
              <a:cs typeface="Tahoma"/>
            </a:endParaRPr>
          </a:p>
          <a:p>
            <a:pPr marL="1008037">
              <a:lnSpc>
                <a:spcPts val="2442"/>
              </a:lnSpc>
              <a:spcBef>
                <a:spcPts val="1493"/>
              </a:spcBef>
            </a:pPr>
            <a:r>
              <a:rPr sz="2071" b="1" u="sng" spc="-388" dirty="0">
                <a:uFill>
                  <a:solidFill>
                    <a:srgbClr val="000000"/>
                  </a:solidFill>
                </a:uFill>
                <a:latin typeface="Tahoma"/>
                <a:cs typeface="Tahoma"/>
              </a:rPr>
              <a:t> </a:t>
            </a:r>
            <a:r>
              <a:rPr sz="2071" b="1" u="sng" dirty="0">
                <a:uFill>
                  <a:solidFill>
                    <a:srgbClr val="000000"/>
                  </a:solidFill>
                </a:uFill>
                <a:latin typeface="Tahoma"/>
                <a:cs typeface="Tahoma"/>
              </a:rPr>
              <a:t>They</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will</a:t>
            </a:r>
            <a:r>
              <a:rPr sz="2071" b="1" u="sng" spc="17" dirty="0">
                <a:uFill>
                  <a:solidFill>
                    <a:srgbClr val="000000"/>
                  </a:solidFill>
                </a:uFill>
                <a:latin typeface="Tahoma"/>
                <a:cs typeface="Tahoma"/>
              </a:rPr>
              <a:t> </a:t>
            </a:r>
            <a:r>
              <a:rPr sz="2071" b="1" u="sng" dirty="0">
                <a:uFill>
                  <a:solidFill>
                    <a:srgbClr val="000000"/>
                  </a:solidFill>
                </a:uFill>
                <a:latin typeface="Tahoma"/>
                <a:cs typeface="Tahoma"/>
              </a:rPr>
              <a:t>do</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their</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BEST</a:t>
            </a:r>
            <a:r>
              <a:rPr sz="2071" b="1" u="sng" spc="17" dirty="0">
                <a:uFill>
                  <a:solidFill>
                    <a:srgbClr val="000000"/>
                  </a:solidFill>
                </a:uFill>
                <a:latin typeface="Tahoma"/>
                <a:cs typeface="Tahoma"/>
              </a:rPr>
              <a:t> </a:t>
            </a:r>
            <a:r>
              <a:rPr sz="2071" b="1" u="sng" dirty="0">
                <a:uFill>
                  <a:solidFill>
                    <a:srgbClr val="000000"/>
                  </a:solidFill>
                </a:uFill>
                <a:latin typeface="Tahoma"/>
                <a:cs typeface="Tahoma"/>
              </a:rPr>
              <a:t>to</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carry</a:t>
            </a:r>
            <a:r>
              <a:rPr sz="2071" b="1" u="sng" spc="17" dirty="0">
                <a:uFill>
                  <a:solidFill>
                    <a:srgbClr val="000000"/>
                  </a:solidFill>
                </a:uFill>
                <a:latin typeface="Tahoma"/>
                <a:cs typeface="Tahoma"/>
              </a:rPr>
              <a:t> </a:t>
            </a:r>
            <a:r>
              <a:rPr sz="2071" b="1" u="sng" dirty="0">
                <a:uFill>
                  <a:solidFill>
                    <a:srgbClr val="000000"/>
                  </a:solidFill>
                </a:uFill>
                <a:latin typeface="Tahoma"/>
                <a:cs typeface="Tahoma"/>
              </a:rPr>
              <a:t>it</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out</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for</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MAXIMUM</a:t>
            </a:r>
            <a:r>
              <a:rPr sz="2071" b="1" u="sng" spc="35" dirty="0">
                <a:uFill>
                  <a:solidFill>
                    <a:srgbClr val="000000"/>
                  </a:solidFill>
                </a:uFill>
                <a:latin typeface="Tahoma"/>
                <a:cs typeface="Tahoma"/>
              </a:rPr>
              <a:t> </a:t>
            </a:r>
            <a:r>
              <a:rPr sz="2071" b="1" u="sng" dirty="0">
                <a:uFill>
                  <a:solidFill>
                    <a:srgbClr val="000000"/>
                  </a:solidFill>
                </a:uFill>
                <a:latin typeface="Tahoma"/>
                <a:cs typeface="Tahoma"/>
              </a:rPr>
              <a:t>benefit</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to</a:t>
            </a:r>
            <a:r>
              <a:rPr sz="2071" b="1" u="sng" spc="26" dirty="0">
                <a:uFill>
                  <a:solidFill>
                    <a:srgbClr val="000000"/>
                  </a:solidFill>
                </a:uFill>
                <a:latin typeface="Tahoma"/>
                <a:cs typeface="Tahoma"/>
              </a:rPr>
              <a:t> </a:t>
            </a:r>
            <a:r>
              <a:rPr sz="2071" b="1" u="sng" dirty="0">
                <a:uFill>
                  <a:solidFill>
                    <a:srgbClr val="000000"/>
                  </a:solidFill>
                </a:uFill>
                <a:latin typeface="Tahoma"/>
                <a:cs typeface="Tahoma"/>
              </a:rPr>
              <a:t>the</a:t>
            </a:r>
            <a:r>
              <a:rPr sz="2071" b="1" u="sng" spc="26" dirty="0">
                <a:uFill>
                  <a:solidFill>
                    <a:srgbClr val="000000"/>
                  </a:solidFill>
                </a:uFill>
                <a:latin typeface="Tahoma"/>
                <a:cs typeface="Tahoma"/>
              </a:rPr>
              <a:t> </a:t>
            </a:r>
            <a:r>
              <a:rPr sz="2071" b="1" u="sng" spc="-17" dirty="0">
                <a:uFill>
                  <a:solidFill>
                    <a:srgbClr val="000000"/>
                  </a:solidFill>
                </a:uFill>
                <a:latin typeface="Tahoma"/>
                <a:cs typeface="Tahoma"/>
              </a:rPr>
              <a:t>religious</a:t>
            </a:r>
            <a:endParaRPr sz="2071" dirty="0">
              <a:latin typeface="Tahoma"/>
              <a:cs typeface="Tahoma"/>
            </a:endParaRPr>
          </a:p>
          <a:p>
            <a:pPr marL="1008037">
              <a:lnSpc>
                <a:spcPts val="2442"/>
              </a:lnSpc>
            </a:pPr>
            <a:r>
              <a:rPr sz="2071" b="1" u="sng" spc="-380" dirty="0">
                <a:uFill>
                  <a:solidFill>
                    <a:srgbClr val="000000"/>
                  </a:solidFill>
                </a:uFill>
                <a:latin typeface="Tahoma"/>
                <a:cs typeface="Tahoma"/>
              </a:rPr>
              <a:t> </a:t>
            </a:r>
            <a:r>
              <a:rPr sz="2071" b="1" u="sng" dirty="0">
                <a:uFill>
                  <a:solidFill>
                    <a:srgbClr val="000000"/>
                  </a:solidFill>
                </a:uFill>
                <a:latin typeface="Tahoma"/>
                <a:cs typeface="Tahoma"/>
              </a:rPr>
              <a:t>institution,</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school</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or</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community</a:t>
            </a:r>
            <a:r>
              <a:rPr sz="2071" b="1" u="sng" spc="52" dirty="0">
                <a:uFill>
                  <a:solidFill>
                    <a:srgbClr val="000000"/>
                  </a:solidFill>
                </a:uFill>
                <a:latin typeface="Tahoma"/>
                <a:cs typeface="Tahoma"/>
              </a:rPr>
              <a:t> </a:t>
            </a:r>
            <a:r>
              <a:rPr sz="2071" b="1" u="sng" dirty="0">
                <a:uFill>
                  <a:solidFill>
                    <a:srgbClr val="000000"/>
                  </a:solidFill>
                </a:uFill>
                <a:latin typeface="Tahoma"/>
                <a:cs typeface="Tahoma"/>
              </a:rPr>
              <a:t>they</a:t>
            </a:r>
            <a:r>
              <a:rPr sz="2071" b="1" u="sng" spc="43" dirty="0">
                <a:uFill>
                  <a:solidFill>
                    <a:srgbClr val="000000"/>
                  </a:solidFill>
                </a:uFill>
                <a:latin typeface="Tahoma"/>
                <a:cs typeface="Tahoma"/>
              </a:rPr>
              <a:t> </a:t>
            </a:r>
            <a:r>
              <a:rPr sz="2071" b="1" u="sng" dirty="0">
                <a:uFill>
                  <a:solidFill>
                    <a:srgbClr val="000000"/>
                  </a:solidFill>
                </a:uFill>
                <a:latin typeface="Tahoma"/>
                <a:cs typeface="Tahoma"/>
              </a:rPr>
              <a:t>choose</a:t>
            </a:r>
            <a:r>
              <a:rPr sz="2071" b="1" u="sng" spc="52" dirty="0">
                <a:uFill>
                  <a:solidFill>
                    <a:srgbClr val="000000"/>
                  </a:solidFill>
                </a:uFill>
                <a:latin typeface="Tahoma"/>
                <a:cs typeface="Tahoma"/>
              </a:rPr>
              <a:t> </a:t>
            </a:r>
            <a:r>
              <a:rPr sz="2071" b="1" u="sng" dirty="0">
                <a:uFill>
                  <a:solidFill>
                    <a:srgbClr val="000000"/>
                  </a:solidFill>
                </a:uFill>
                <a:latin typeface="Tahoma"/>
                <a:cs typeface="Tahoma"/>
              </a:rPr>
              <a:t>as</a:t>
            </a:r>
            <a:r>
              <a:rPr sz="2071" b="1" u="sng" spc="52" dirty="0">
                <a:uFill>
                  <a:solidFill>
                    <a:srgbClr val="000000"/>
                  </a:solidFill>
                </a:uFill>
                <a:latin typeface="Tahoma"/>
                <a:cs typeface="Tahoma"/>
              </a:rPr>
              <a:t> </a:t>
            </a:r>
            <a:r>
              <a:rPr sz="2071" b="1" u="sng" dirty="0">
                <a:uFill>
                  <a:solidFill>
                    <a:srgbClr val="000000"/>
                  </a:solidFill>
                </a:uFill>
                <a:latin typeface="Tahoma"/>
                <a:cs typeface="Tahoma"/>
              </a:rPr>
              <a:t>the</a:t>
            </a:r>
            <a:r>
              <a:rPr sz="2071" b="1" u="sng" spc="52" dirty="0">
                <a:uFill>
                  <a:solidFill>
                    <a:srgbClr val="000000"/>
                  </a:solidFill>
                </a:uFill>
                <a:latin typeface="Tahoma"/>
                <a:cs typeface="Tahoma"/>
              </a:rPr>
              <a:t> </a:t>
            </a:r>
            <a:r>
              <a:rPr sz="2071" b="1" u="sng" spc="-17" dirty="0">
                <a:uFill>
                  <a:solidFill>
                    <a:srgbClr val="000000"/>
                  </a:solidFill>
                </a:uFill>
                <a:latin typeface="Tahoma"/>
                <a:cs typeface="Tahoma"/>
              </a:rPr>
              <a:t>beneficiary</a:t>
            </a:r>
            <a:endParaRPr sz="2071" dirty="0">
              <a:latin typeface="Tahoma"/>
              <a:cs typeface="Tahoma"/>
            </a:endParaRPr>
          </a:p>
          <a:p>
            <a:pPr marL="523741" marR="8750200">
              <a:lnSpc>
                <a:spcPts val="4642"/>
              </a:lnSpc>
              <a:spcBef>
                <a:spcPts val="224"/>
              </a:spcBef>
            </a:pPr>
            <a:r>
              <a:rPr sz="2588" b="1" spc="-35" dirty="0">
                <a:latin typeface="Tahoma"/>
                <a:cs typeface="Tahoma"/>
              </a:rPr>
              <a:t>Unit</a:t>
            </a:r>
            <a:r>
              <a:rPr sz="2588" b="1" spc="-112" dirty="0">
                <a:latin typeface="Tahoma"/>
                <a:cs typeface="Tahoma"/>
              </a:rPr>
              <a:t> </a:t>
            </a:r>
            <a:r>
              <a:rPr sz="2588" b="1" spc="-17" dirty="0">
                <a:latin typeface="Tahoma"/>
                <a:cs typeface="Tahoma"/>
              </a:rPr>
              <a:t>Leader </a:t>
            </a:r>
            <a:r>
              <a:rPr sz="2588" b="1" spc="-35" dirty="0">
                <a:latin typeface="Tahoma"/>
                <a:cs typeface="Tahoma"/>
              </a:rPr>
              <a:t>Unit</a:t>
            </a:r>
            <a:r>
              <a:rPr sz="2588" b="1" spc="-112" dirty="0">
                <a:latin typeface="Tahoma"/>
                <a:cs typeface="Tahoma"/>
              </a:rPr>
              <a:t> </a:t>
            </a:r>
            <a:r>
              <a:rPr sz="2588" b="1" spc="-52" dirty="0">
                <a:latin typeface="Tahoma"/>
                <a:cs typeface="Tahoma"/>
              </a:rPr>
              <a:t>Committee</a:t>
            </a:r>
            <a:endParaRPr sz="2588" dirty="0">
              <a:latin typeface="Tahoma"/>
              <a:cs typeface="Tahoma"/>
            </a:endParaRPr>
          </a:p>
          <a:p>
            <a:pPr marL="523741" marR="8766">
              <a:lnSpc>
                <a:spcPts val="2899"/>
              </a:lnSpc>
              <a:spcBef>
                <a:spcPts val="1424"/>
              </a:spcBef>
            </a:pPr>
            <a:r>
              <a:rPr sz="2588" b="1" spc="-43" dirty="0">
                <a:latin typeface="Tahoma"/>
                <a:cs typeface="Tahoma"/>
              </a:rPr>
              <a:t>Beneficiary</a:t>
            </a:r>
            <a:r>
              <a:rPr sz="2588" b="1" spc="-112" dirty="0">
                <a:latin typeface="Tahoma"/>
                <a:cs typeface="Tahoma"/>
              </a:rPr>
              <a:t> </a:t>
            </a:r>
            <a:r>
              <a:rPr sz="2588" b="1" dirty="0">
                <a:latin typeface="Tahoma"/>
                <a:cs typeface="Tahoma"/>
              </a:rPr>
              <a:t>–</a:t>
            </a:r>
            <a:r>
              <a:rPr sz="2588" b="1" spc="-104" dirty="0">
                <a:latin typeface="Tahoma"/>
                <a:cs typeface="Tahoma"/>
              </a:rPr>
              <a:t> </a:t>
            </a:r>
            <a:r>
              <a:rPr sz="2588" b="1" spc="-17" dirty="0">
                <a:latin typeface="Tahoma"/>
                <a:cs typeface="Tahoma"/>
              </a:rPr>
              <a:t>Also</a:t>
            </a:r>
            <a:r>
              <a:rPr sz="2588" b="1" spc="-104" dirty="0">
                <a:latin typeface="Tahoma"/>
                <a:cs typeface="Tahoma"/>
              </a:rPr>
              <a:t> </a:t>
            </a:r>
            <a:r>
              <a:rPr sz="2588" b="1" spc="-43" dirty="0">
                <a:latin typeface="Tahoma"/>
                <a:cs typeface="Tahoma"/>
              </a:rPr>
              <a:t>confirms</a:t>
            </a:r>
            <a:r>
              <a:rPr sz="2588" b="1" spc="-95" dirty="0">
                <a:latin typeface="Tahoma"/>
                <a:cs typeface="Tahoma"/>
              </a:rPr>
              <a:t> </a:t>
            </a:r>
            <a:r>
              <a:rPr sz="2588" b="1" spc="-35" dirty="0">
                <a:latin typeface="Tahoma"/>
                <a:cs typeface="Tahoma"/>
              </a:rPr>
              <a:t>that</a:t>
            </a:r>
            <a:r>
              <a:rPr sz="2588" b="1" spc="-95" dirty="0">
                <a:latin typeface="Tahoma"/>
                <a:cs typeface="Tahoma"/>
              </a:rPr>
              <a:t> </a:t>
            </a:r>
            <a:r>
              <a:rPr sz="2588" b="1" spc="-17" dirty="0">
                <a:latin typeface="Tahoma"/>
                <a:cs typeface="Tahoma"/>
              </a:rPr>
              <a:t>they</a:t>
            </a:r>
            <a:r>
              <a:rPr sz="2588" b="1" spc="-95" dirty="0">
                <a:latin typeface="Tahoma"/>
                <a:cs typeface="Tahoma"/>
              </a:rPr>
              <a:t> </a:t>
            </a:r>
            <a:r>
              <a:rPr sz="2588" b="1" spc="-35" dirty="0">
                <a:latin typeface="Tahoma"/>
                <a:cs typeface="Tahoma"/>
              </a:rPr>
              <a:t>received</a:t>
            </a:r>
            <a:r>
              <a:rPr sz="2588" b="1" spc="-95" dirty="0">
                <a:latin typeface="Tahoma"/>
                <a:cs typeface="Tahoma"/>
              </a:rPr>
              <a:t> </a:t>
            </a:r>
            <a:r>
              <a:rPr sz="2588" b="1" dirty="0">
                <a:latin typeface="Tahoma"/>
                <a:cs typeface="Tahoma"/>
              </a:rPr>
              <a:t>a</a:t>
            </a:r>
            <a:r>
              <a:rPr sz="2588" b="1" spc="-112" dirty="0">
                <a:latin typeface="Tahoma"/>
                <a:cs typeface="Tahoma"/>
              </a:rPr>
              <a:t> </a:t>
            </a:r>
            <a:r>
              <a:rPr sz="2588" b="1" spc="-17" dirty="0">
                <a:latin typeface="Tahoma"/>
                <a:cs typeface="Tahoma"/>
              </a:rPr>
              <a:t>copy</a:t>
            </a:r>
            <a:r>
              <a:rPr sz="2588" b="1" spc="-95" dirty="0">
                <a:latin typeface="Tahoma"/>
                <a:cs typeface="Tahoma"/>
              </a:rPr>
              <a:t> </a:t>
            </a:r>
            <a:r>
              <a:rPr sz="2588" b="1" dirty="0">
                <a:latin typeface="Tahoma"/>
                <a:cs typeface="Tahoma"/>
              </a:rPr>
              <a:t>of</a:t>
            </a:r>
            <a:r>
              <a:rPr sz="2588" b="1" spc="-86" dirty="0">
                <a:latin typeface="Tahoma"/>
                <a:cs typeface="Tahoma"/>
              </a:rPr>
              <a:t> </a:t>
            </a:r>
            <a:r>
              <a:rPr sz="2588" b="1" spc="-17" dirty="0">
                <a:latin typeface="Tahoma"/>
                <a:cs typeface="Tahoma"/>
              </a:rPr>
              <a:t>“Navigating </a:t>
            </a:r>
            <a:r>
              <a:rPr sz="2588" b="1" dirty="0">
                <a:latin typeface="Tahoma"/>
                <a:cs typeface="Tahoma"/>
              </a:rPr>
              <a:t>the</a:t>
            </a:r>
            <a:r>
              <a:rPr sz="2588" b="1" spc="-112" dirty="0">
                <a:latin typeface="Tahoma"/>
                <a:cs typeface="Tahoma"/>
              </a:rPr>
              <a:t> </a:t>
            </a:r>
            <a:r>
              <a:rPr sz="2588" b="1" spc="-35" dirty="0">
                <a:latin typeface="Tahoma"/>
                <a:cs typeface="Tahoma"/>
              </a:rPr>
              <a:t>Eagle</a:t>
            </a:r>
            <a:r>
              <a:rPr sz="2588" b="1" spc="-104" dirty="0">
                <a:latin typeface="Tahoma"/>
                <a:cs typeface="Tahoma"/>
              </a:rPr>
              <a:t> </a:t>
            </a:r>
            <a:r>
              <a:rPr sz="2588" b="1" spc="-35" dirty="0">
                <a:latin typeface="Tahoma"/>
                <a:cs typeface="Tahoma"/>
              </a:rPr>
              <a:t>Scout</a:t>
            </a:r>
            <a:r>
              <a:rPr sz="2588" b="1" spc="-95" dirty="0">
                <a:latin typeface="Tahoma"/>
                <a:cs typeface="Tahoma"/>
              </a:rPr>
              <a:t> </a:t>
            </a:r>
            <a:r>
              <a:rPr sz="2588" b="1" spc="-35" dirty="0">
                <a:latin typeface="Tahoma"/>
                <a:cs typeface="Tahoma"/>
              </a:rPr>
              <a:t>Service</a:t>
            </a:r>
            <a:r>
              <a:rPr sz="2588" b="1" spc="-112" dirty="0">
                <a:latin typeface="Tahoma"/>
                <a:cs typeface="Tahoma"/>
              </a:rPr>
              <a:t> </a:t>
            </a:r>
            <a:r>
              <a:rPr sz="2588" b="1" spc="-35" dirty="0">
                <a:latin typeface="Tahoma"/>
                <a:cs typeface="Tahoma"/>
              </a:rPr>
              <a:t>Project,</a:t>
            </a:r>
            <a:r>
              <a:rPr sz="2588" b="1" spc="-95" dirty="0">
                <a:latin typeface="Tahoma"/>
                <a:cs typeface="Tahoma"/>
              </a:rPr>
              <a:t> </a:t>
            </a:r>
            <a:r>
              <a:rPr sz="2588" b="1" spc="-52" dirty="0">
                <a:latin typeface="Tahoma"/>
                <a:cs typeface="Tahoma"/>
              </a:rPr>
              <a:t>Information</a:t>
            </a:r>
            <a:r>
              <a:rPr sz="2588" b="1" spc="-121" dirty="0">
                <a:latin typeface="Tahoma"/>
                <a:cs typeface="Tahoma"/>
              </a:rPr>
              <a:t> </a:t>
            </a:r>
            <a:r>
              <a:rPr sz="2588" b="1" dirty="0">
                <a:latin typeface="Tahoma"/>
                <a:cs typeface="Tahoma"/>
              </a:rPr>
              <a:t>for</a:t>
            </a:r>
            <a:r>
              <a:rPr sz="2588" b="1" spc="-112" dirty="0">
                <a:latin typeface="Tahoma"/>
                <a:cs typeface="Tahoma"/>
              </a:rPr>
              <a:t> </a:t>
            </a:r>
            <a:r>
              <a:rPr sz="2588" b="1" spc="-35" dirty="0">
                <a:latin typeface="Tahoma"/>
                <a:cs typeface="Tahoma"/>
              </a:rPr>
              <a:t>Project</a:t>
            </a:r>
            <a:r>
              <a:rPr sz="2588" b="1" spc="-104" dirty="0">
                <a:latin typeface="Tahoma"/>
                <a:cs typeface="Tahoma"/>
              </a:rPr>
              <a:t> </a:t>
            </a:r>
            <a:r>
              <a:rPr sz="2588" b="1" spc="-17" dirty="0">
                <a:latin typeface="Tahoma"/>
                <a:cs typeface="Tahoma"/>
              </a:rPr>
              <a:t>Beneficiaries”</a:t>
            </a:r>
            <a:endParaRPr sz="2588" dirty="0">
              <a:latin typeface="Tahoma"/>
              <a:cs typeface="Tahoma"/>
            </a:endParaRPr>
          </a:p>
          <a:p>
            <a:pPr marL="523741">
              <a:spcBef>
                <a:spcPts val="1346"/>
              </a:spcBef>
            </a:pPr>
            <a:r>
              <a:rPr sz="2588" b="1" spc="-35" dirty="0">
                <a:latin typeface="Tahoma"/>
                <a:cs typeface="Tahoma"/>
              </a:rPr>
              <a:t>Last</a:t>
            </a:r>
            <a:r>
              <a:rPr sz="2588" b="1" spc="-155" dirty="0">
                <a:latin typeface="Tahoma"/>
                <a:cs typeface="Tahoma"/>
              </a:rPr>
              <a:t> </a:t>
            </a:r>
            <a:r>
              <a:rPr sz="2502" dirty="0">
                <a:latin typeface="Wingdings"/>
                <a:cs typeface="Wingdings"/>
              </a:rPr>
              <a:t></a:t>
            </a:r>
            <a:r>
              <a:rPr sz="2502" spc="-17" dirty="0">
                <a:latin typeface="Times New Roman"/>
                <a:cs typeface="Times New Roman"/>
              </a:rPr>
              <a:t> </a:t>
            </a:r>
            <a:r>
              <a:rPr lang="en-US" sz="2588" b="1" spc="-17" dirty="0">
                <a:latin typeface="Tahoma"/>
                <a:cs typeface="Tahoma"/>
              </a:rPr>
              <a:t>Blue Hen </a:t>
            </a:r>
            <a:r>
              <a:rPr sz="2588" b="1" spc="-17" dirty="0">
                <a:latin typeface="Tahoma"/>
                <a:cs typeface="Tahoma"/>
              </a:rPr>
              <a:t>District</a:t>
            </a:r>
            <a:r>
              <a:rPr lang="en-US" sz="2588" b="1" spc="-17" dirty="0">
                <a:latin typeface="Tahoma"/>
                <a:cs typeface="Tahoma"/>
              </a:rPr>
              <a:t> Eagle Chair</a:t>
            </a:r>
            <a:endParaRPr sz="2588" dirty="0">
              <a:latin typeface="Tahoma"/>
              <a:cs typeface="Tahoma"/>
            </a:endParaRPr>
          </a:p>
        </p:txBody>
      </p:sp>
      <p:sp>
        <p:nvSpPr>
          <p:cNvPr id="22" name="Slide Number Placeholder 21">
            <a:extLst>
              <a:ext uri="{FF2B5EF4-FFF2-40B4-BE49-F238E27FC236}">
                <a16:creationId xmlns:a16="http://schemas.microsoft.com/office/drawing/2014/main" id="{D448CF04-D4A4-BF66-0A7B-CDB1D103ECAF}"/>
              </a:ext>
            </a:extLst>
          </p:cNvPr>
          <p:cNvSpPr>
            <a:spLocks noGrp="1"/>
          </p:cNvSpPr>
          <p:nvPr>
            <p:ph type="sldNum" sz="quarter" idx="7"/>
          </p:nvPr>
        </p:nvSpPr>
        <p:spPr/>
        <p:txBody>
          <a:bodyPr/>
          <a:lstStyle/>
          <a:p>
            <a:fld id="{B6F15528-21DE-4FAA-801E-634DDDAF4B2B}"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062315" y="3063654"/>
            <a:ext cx="219137" cy="241051"/>
          </a:xfrm>
          <a:prstGeom prst="rect">
            <a:avLst/>
          </a:prstGeom>
        </p:spPr>
      </p:pic>
      <p:grpSp>
        <p:nvGrpSpPr>
          <p:cNvPr id="4" name="object 4"/>
          <p:cNvGrpSpPr/>
          <p:nvPr/>
        </p:nvGrpSpPr>
        <p:grpSpPr>
          <a:xfrm>
            <a:off x="2910143" y="777061"/>
            <a:ext cx="9030646" cy="1551492"/>
            <a:chOff x="1686560" y="2564892"/>
            <a:chExt cx="5233670" cy="899160"/>
          </a:xfrm>
        </p:grpSpPr>
        <p:pic>
          <p:nvPicPr>
            <p:cNvPr id="5" name="object 5"/>
            <p:cNvPicPr/>
            <p:nvPr/>
          </p:nvPicPr>
          <p:blipFill>
            <a:blip r:embed="rId3" cstate="print"/>
            <a:stretch>
              <a:fillRect/>
            </a:stretch>
          </p:blipFill>
          <p:spPr>
            <a:xfrm>
              <a:off x="1927352" y="3116580"/>
              <a:ext cx="4709159" cy="85344"/>
            </a:xfrm>
            <a:prstGeom prst="rect">
              <a:avLst/>
            </a:prstGeom>
          </p:spPr>
        </p:pic>
        <p:pic>
          <p:nvPicPr>
            <p:cNvPr id="6" name="object 6"/>
            <p:cNvPicPr/>
            <p:nvPr/>
          </p:nvPicPr>
          <p:blipFill>
            <a:blip r:embed="rId4" cstate="print"/>
            <a:stretch>
              <a:fillRect/>
            </a:stretch>
          </p:blipFill>
          <p:spPr>
            <a:xfrm>
              <a:off x="1686560" y="2564892"/>
              <a:ext cx="1752600" cy="899159"/>
            </a:xfrm>
            <a:prstGeom prst="rect">
              <a:avLst/>
            </a:prstGeom>
          </p:spPr>
        </p:pic>
        <p:pic>
          <p:nvPicPr>
            <p:cNvPr id="7" name="object 7"/>
            <p:cNvPicPr/>
            <p:nvPr/>
          </p:nvPicPr>
          <p:blipFill>
            <a:blip r:embed="rId5" cstate="print"/>
            <a:stretch>
              <a:fillRect/>
            </a:stretch>
          </p:blipFill>
          <p:spPr>
            <a:xfrm>
              <a:off x="2896616" y="2564892"/>
              <a:ext cx="774192" cy="899159"/>
            </a:xfrm>
            <a:prstGeom prst="rect">
              <a:avLst/>
            </a:prstGeom>
          </p:spPr>
        </p:pic>
        <p:pic>
          <p:nvPicPr>
            <p:cNvPr id="8" name="object 8"/>
            <p:cNvPicPr/>
            <p:nvPr/>
          </p:nvPicPr>
          <p:blipFill>
            <a:blip r:embed="rId6" cstate="print"/>
            <a:stretch>
              <a:fillRect/>
            </a:stretch>
          </p:blipFill>
          <p:spPr>
            <a:xfrm>
              <a:off x="3241040" y="2564892"/>
              <a:ext cx="3678936" cy="899159"/>
            </a:xfrm>
            <a:prstGeom prst="rect">
              <a:avLst/>
            </a:prstGeom>
          </p:spPr>
        </p:pic>
      </p:grpSp>
      <p:sp>
        <p:nvSpPr>
          <p:cNvPr id="9" name="object 9"/>
          <p:cNvSpPr txBox="1">
            <a:spLocks noGrp="1"/>
          </p:cNvSpPr>
          <p:nvPr>
            <p:ph type="title"/>
          </p:nvPr>
        </p:nvSpPr>
        <p:spPr>
          <a:xfrm>
            <a:off x="3328756" y="958506"/>
            <a:ext cx="8139853" cy="871912"/>
          </a:xfrm>
          <a:prstGeom prst="rect">
            <a:avLst/>
          </a:prstGeom>
        </p:spPr>
        <p:txBody>
          <a:bodyPr vert="horz" wrap="square" lIns="0" tIns="21914" rIns="0" bIns="0" rtlCol="0">
            <a:spAutoFit/>
          </a:bodyPr>
          <a:lstStyle/>
          <a:p>
            <a:pPr marL="21914">
              <a:spcBef>
                <a:spcPts val="173"/>
              </a:spcBef>
            </a:pPr>
            <a:r>
              <a:rPr sz="5522" dirty="0"/>
              <a:t>ESSP</a:t>
            </a:r>
            <a:r>
              <a:rPr sz="5522" spc="112" dirty="0"/>
              <a:t> </a:t>
            </a:r>
            <a:r>
              <a:rPr sz="5522" dirty="0"/>
              <a:t>–</a:t>
            </a:r>
            <a:r>
              <a:rPr sz="5522" spc="121" dirty="0"/>
              <a:t> </a:t>
            </a:r>
            <a:r>
              <a:rPr sz="5522" dirty="0"/>
              <a:t>Signature</a:t>
            </a:r>
            <a:r>
              <a:rPr sz="5522" spc="121" dirty="0"/>
              <a:t> </a:t>
            </a:r>
            <a:r>
              <a:rPr sz="5522" spc="-17" dirty="0"/>
              <a:t>Page!</a:t>
            </a:r>
            <a:endParaRPr sz="5522"/>
          </a:p>
        </p:txBody>
      </p:sp>
      <p:pic>
        <p:nvPicPr>
          <p:cNvPr id="10" name="object 10"/>
          <p:cNvPicPr/>
          <p:nvPr/>
        </p:nvPicPr>
        <p:blipFill>
          <a:blip r:embed="rId7" cstate="print"/>
          <a:stretch>
            <a:fillRect/>
          </a:stretch>
        </p:blipFill>
        <p:spPr>
          <a:xfrm>
            <a:off x="1479907" y="4213441"/>
            <a:ext cx="7370316" cy="4962870"/>
          </a:xfrm>
          <a:prstGeom prst="rect">
            <a:avLst/>
          </a:prstGeom>
        </p:spPr>
      </p:pic>
      <p:sp>
        <p:nvSpPr>
          <p:cNvPr id="11" name="object 11"/>
          <p:cNvSpPr txBox="1"/>
          <p:nvPr/>
        </p:nvSpPr>
        <p:spPr>
          <a:xfrm>
            <a:off x="8797837" y="6139787"/>
            <a:ext cx="3097505" cy="1732821"/>
          </a:xfrm>
          <a:prstGeom prst="rect">
            <a:avLst/>
          </a:prstGeom>
        </p:spPr>
        <p:txBody>
          <a:bodyPr vert="horz" wrap="square" lIns="0" tIns="24105" rIns="0" bIns="0" rtlCol="0">
            <a:spAutoFit/>
          </a:bodyPr>
          <a:lstStyle/>
          <a:p>
            <a:pPr marL="21914" marR="8766">
              <a:lnSpc>
                <a:spcPct val="99200"/>
              </a:lnSpc>
              <a:spcBef>
                <a:spcPts val="190"/>
              </a:spcBef>
            </a:pPr>
            <a:r>
              <a:rPr sz="2243" b="1" dirty="0">
                <a:latin typeface="Tahoma"/>
                <a:cs typeface="Tahoma"/>
              </a:rPr>
              <a:t>Make</a:t>
            </a:r>
            <a:r>
              <a:rPr sz="2243" b="1" spc="-52" dirty="0">
                <a:latin typeface="Tahoma"/>
                <a:cs typeface="Tahoma"/>
              </a:rPr>
              <a:t> </a:t>
            </a:r>
            <a:r>
              <a:rPr sz="2243" b="1" spc="-35" dirty="0">
                <a:latin typeface="Tahoma"/>
                <a:cs typeface="Tahoma"/>
              </a:rPr>
              <a:t>sure </a:t>
            </a:r>
            <a:r>
              <a:rPr sz="2243" b="1" dirty="0">
                <a:latin typeface="Tahoma"/>
                <a:cs typeface="Tahoma"/>
              </a:rPr>
              <a:t>Beneficiary</a:t>
            </a:r>
            <a:r>
              <a:rPr sz="2243" b="1" spc="-69" dirty="0">
                <a:latin typeface="Tahoma"/>
                <a:cs typeface="Tahoma"/>
              </a:rPr>
              <a:t> </a:t>
            </a:r>
            <a:r>
              <a:rPr sz="2243" b="1" spc="-17" dirty="0">
                <a:latin typeface="Tahoma"/>
                <a:cs typeface="Tahoma"/>
              </a:rPr>
              <a:t>signature </a:t>
            </a:r>
            <a:r>
              <a:rPr sz="2243" b="1" dirty="0">
                <a:latin typeface="Tahoma"/>
                <a:cs typeface="Tahoma"/>
              </a:rPr>
              <a:t>and</a:t>
            </a:r>
            <a:r>
              <a:rPr sz="2243" b="1" spc="-52" dirty="0">
                <a:latin typeface="Tahoma"/>
                <a:cs typeface="Tahoma"/>
              </a:rPr>
              <a:t> </a:t>
            </a:r>
            <a:r>
              <a:rPr sz="2243" b="1" dirty="0">
                <a:latin typeface="Tahoma"/>
                <a:cs typeface="Tahoma"/>
              </a:rPr>
              <a:t>check</a:t>
            </a:r>
            <a:r>
              <a:rPr sz="2243" b="1" spc="-52" dirty="0">
                <a:latin typeface="Tahoma"/>
                <a:cs typeface="Tahoma"/>
              </a:rPr>
              <a:t> </a:t>
            </a:r>
            <a:r>
              <a:rPr sz="2243" b="1" dirty="0">
                <a:latin typeface="Tahoma"/>
                <a:cs typeface="Tahoma"/>
              </a:rPr>
              <a:t>box</a:t>
            </a:r>
            <a:r>
              <a:rPr sz="2243" b="1" spc="-60" dirty="0">
                <a:latin typeface="Tahoma"/>
                <a:cs typeface="Tahoma"/>
              </a:rPr>
              <a:t> </a:t>
            </a:r>
            <a:r>
              <a:rPr sz="2243" b="1" spc="-43" dirty="0">
                <a:latin typeface="Tahoma"/>
                <a:cs typeface="Tahoma"/>
              </a:rPr>
              <a:t>for </a:t>
            </a:r>
            <a:r>
              <a:rPr sz="2243" b="1" dirty="0">
                <a:latin typeface="Tahoma"/>
                <a:cs typeface="Tahoma"/>
              </a:rPr>
              <a:t>“Navigating….</a:t>
            </a:r>
            <a:r>
              <a:rPr sz="2243" b="1" spc="-43" dirty="0">
                <a:latin typeface="Tahoma"/>
                <a:cs typeface="Tahoma"/>
              </a:rPr>
              <a:t> </a:t>
            </a:r>
            <a:r>
              <a:rPr sz="2243" b="1" dirty="0">
                <a:latin typeface="Tahoma"/>
                <a:cs typeface="Tahoma"/>
              </a:rPr>
              <a:t>“</a:t>
            </a:r>
            <a:r>
              <a:rPr sz="2243" b="1" spc="-35" dirty="0">
                <a:latin typeface="Tahoma"/>
                <a:cs typeface="Tahoma"/>
              </a:rPr>
              <a:t> </a:t>
            </a:r>
            <a:r>
              <a:rPr sz="2243" b="1" spc="-43" dirty="0">
                <a:latin typeface="Tahoma"/>
                <a:cs typeface="Tahoma"/>
              </a:rPr>
              <a:t>is </a:t>
            </a:r>
            <a:r>
              <a:rPr sz="2243" b="1" spc="-17" dirty="0">
                <a:latin typeface="Tahoma"/>
                <a:cs typeface="Tahoma"/>
              </a:rPr>
              <a:t>complete!</a:t>
            </a:r>
            <a:endParaRPr sz="2243">
              <a:latin typeface="Tahoma"/>
              <a:cs typeface="Tahoma"/>
            </a:endParaRPr>
          </a:p>
        </p:txBody>
      </p:sp>
      <p:sp>
        <p:nvSpPr>
          <p:cNvPr id="12" name="object 12"/>
          <p:cNvSpPr/>
          <p:nvPr/>
        </p:nvSpPr>
        <p:spPr>
          <a:xfrm>
            <a:off x="2226434" y="6816314"/>
            <a:ext cx="6472219" cy="1665443"/>
          </a:xfrm>
          <a:custGeom>
            <a:avLst/>
            <a:gdLst/>
            <a:ahLst/>
            <a:cxnLst/>
            <a:rect l="l" t="t" r="r" b="b"/>
            <a:pathLst>
              <a:path w="3750945" h="965200">
                <a:moveTo>
                  <a:pt x="78861" y="874833"/>
                </a:moveTo>
                <a:lnTo>
                  <a:pt x="0" y="942098"/>
                </a:lnTo>
                <a:lnTo>
                  <a:pt x="101130" y="964829"/>
                </a:lnTo>
                <a:lnTo>
                  <a:pt x="94626" y="938543"/>
                </a:lnTo>
                <a:lnTo>
                  <a:pt x="78701" y="938543"/>
                </a:lnTo>
                <a:lnTo>
                  <a:pt x="71278" y="908545"/>
                </a:lnTo>
                <a:lnTo>
                  <a:pt x="86284" y="904832"/>
                </a:lnTo>
                <a:lnTo>
                  <a:pt x="78861" y="874833"/>
                </a:lnTo>
                <a:close/>
              </a:path>
              <a:path w="3750945" h="965200">
                <a:moveTo>
                  <a:pt x="86284" y="904832"/>
                </a:moveTo>
                <a:lnTo>
                  <a:pt x="71278" y="908545"/>
                </a:lnTo>
                <a:lnTo>
                  <a:pt x="78701" y="938543"/>
                </a:lnTo>
                <a:lnTo>
                  <a:pt x="93707" y="934831"/>
                </a:lnTo>
                <a:lnTo>
                  <a:pt x="86284" y="904832"/>
                </a:lnTo>
                <a:close/>
              </a:path>
              <a:path w="3750945" h="965200">
                <a:moveTo>
                  <a:pt x="93707" y="934831"/>
                </a:moveTo>
                <a:lnTo>
                  <a:pt x="78701" y="938543"/>
                </a:lnTo>
                <a:lnTo>
                  <a:pt x="94626" y="938543"/>
                </a:lnTo>
                <a:lnTo>
                  <a:pt x="93707" y="934831"/>
                </a:lnTo>
                <a:close/>
              </a:path>
              <a:path w="3750945" h="965200">
                <a:moveTo>
                  <a:pt x="3743247" y="0"/>
                </a:moveTo>
                <a:lnTo>
                  <a:pt x="86284" y="904832"/>
                </a:lnTo>
                <a:lnTo>
                  <a:pt x="93707" y="934831"/>
                </a:lnTo>
                <a:lnTo>
                  <a:pt x="3750669" y="29998"/>
                </a:lnTo>
                <a:lnTo>
                  <a:pt x="3743247" y="0"/>
                </a:lnTo>
                <a:close/>
              </a:path>
            </a:pathLst>
          </a:custGeom>
          <a:solidFill>
            <a:srgbClr val="000000"/>
          </a:solidFill>
        </p:spPr>
        <p:txBody>
          <a:bodyPr wrap="square" lIns="0" tIns="0" rIns="0" bIns="0" rtlCol="0"/>
          <a:lstStyle/>
          <a:p>
            <a:endParaRPr/>
          </a:p>
        </p:txBody>
      </p:sp>
      <p:sp>
        <p:nvSpPr>
          <p:cNvPr id="13" name="object 13"/>
          <p:cNvSpPr txBox="1"/>
          <p:nvPr/>
        </p:nvSpPr>
        <p:spPr>
          <a:xfrm>
            <a:off x="1471433" y="2934246"/>
            <a:ext cx="10071548" cy="2118989"/>
          </a:xfrm>
          <a:prstGeom prst="rect">
            <a:avLst/>
          </a:prstGeom>
        </p:spPr>
        <p:txBody>
          <a:bodyPr vert="horz" wrap="square" lIns="0" tIns="39445" rIns="0" bIns="0" rtlCol="0">
            <a:spAutoFit/>
          </a:bodyPr>
          <a:lstStyle/>
          <a:p>
            <a:pPr marL="21914" marR="8766">
              <a:lnSpc>
                <a:spcPts val="3278"/>
              </a:lnSpc>
              <a:spcBef>
                <a:spcPts val="311"/>
              </a:spcBef>
            </a:pPr>
            <a:r>
              <a:rPr sz="2761" b="1" dirty="0">
                <a:latin typeface="Tahoma"/>
                <a:cs typeface="Tahoma"/>
              </a:rPr>
              <a:t>The</a:t>
            </a:r>
            <a:r>
              <a:rPr sz="2761" b="1" spc="35" dirty="0">
                <a:latin typeface="Tahoma"/>
                <a:cs typeface="Tahoma"/>
              </a:rPr>
              <a:t> </a:t>
            </a:r>
            <a:r>
              <a:rPr sz="2761" b="1" dirty="0">
                <a:latin typeface="Tahoma"/>
                <a:cs typeface="Tahoma"/>
              </a:rPr>
              <a:t>signature</a:t>
            </a:r>
            <a:r>
              <a:rPr sz="2761" b="1" spc="35" dirty="0">
                <a:latin typeface="Tahoma"/>
                <a:cs typeface="Tahoma"/>
              </a:rPr>
              <a:t> </a:t>
            </a:r>
            <a:r>
              <a:rPr sz="2761" b="1" dirty="0">
                <a:latin typeface="Tahoma"/>
                <a:cs typeface="Tahoma"/>
              </a:rPr>
              <a:t>page</a:t>
            </a:r>
            <a:r>
              <a:rPr sz="2761" b="1" spc="35" dirty="0">
                <a:latin typeface="Tahoma"/>
                <a:cs typeface="Tahoma"/>
              </a:rPr>
              <a:t> </a:t>
            </a:r>
            <a:r>
              <a:rPr sz="2761" b="1" dirty="0">
                <a:latin typeface="Tahoma"/>
                <a:cs typeface="Tahoma"/>
              </a:rPr>
              <a:t>needs</a:t>
            </a:r>
            <a:r>
              <a:rPr sz="2761" b="1" spc="26" dirty="0">
                <a:latin typeface="Tahoma"/>
                <a:cs typeface="Tahoma"/>
              </a:rPr>
              <a:t> </a:t>
            </a:r>
            <a:r>
              <a:rPr sz="2761" b="1" dirty="0">
                <a:latin typeface="Tahoma"/>
                <a:cs typeface="Tahoma"/>
              </a:rPr>
              <a:t>to</a:t>
            </a:r>
            <a:r>
              <a:rPr sz="2761" b="1" spc="35" dirty="0">
                <a:latin typeface="Tahoma"/>
                <a:cs typeface="Tahoma"/>
              </a:rPr>
              <a:t> </a:t>
            </a:r>
            <a:r>
              <a:rPr sz="2761" b="1" dirty="0">
                <a:latin typeface="Tahoma"/>
                <a:cs typeface="Tahoma"/>
              </a:rPr>
              <a:t>have</a:t>
            </a:r>
            <a:r>
              <a:rPr sz="2761" b="1" spc="35" dirty="0">
                <a:latin typeface="Tahoma"/>
                <a:cs typeface="Tahoma"/>
              </a:rPr>
              <a:t> </a:t>
            </a:r>
            <a:r>
              <a:rPr sz="2761" b="1" dirty="0">
                <a:latin typeface="Tahoma"/>
                <a:cs typeface="Tahoma"/>
              </a:rPr>
              <a:t>all</a:t>
            </a:r>
            <a:r>
              <a:rPr sz="2761" b="1" spc="17" dirty="0">
                <a:latin typeface="Tahoma"/>
                <a:cs typeface="Tahoma"/>
              </a:rPr>
              <a:t> </a:t>
            </a:r>
            <a:r>
              <a:rPr sz="2761" b="1" dirty="0">
                <a:latin typeface="Tahoma"/>
                <a:cs typeface="Tahoma"/>
              </a:rPr>
              <a:t>signatures,</a:t>
            </a:r>
            <a:r>
              <a:rPr sz="2761" b="1" spc="26" dirty="0">
                <a:latin typeface="Tahoma"/>
                <a:cs typeface="Tahoma"/>
              </a:rPr>
              <a:t> </a:t>
            </a:r>
            <a:r>
              <a:rPr sz="2761" b="1" dirty="0">
                <a:latin typeface="Tahoma"/>
                <a:cs typeface="Tahoma"/>
              </a:rPr>
              <a:t>but</a:t>
            </a:r>
            <a:r>
              <a:rPr sz="2761" b="1" spc="17" dirty="0">
                <a:latin typeface="Tahoma"/>
                <a:cs typeface="Tahoma"/>
              </a:rPr>
              <a:t> </a:t>
            </a:r>
            <a:r>
              <a:rPr sz="2761" b="1" spc="-43" dirty="0">
                <a:latin typeface="Tahoma"/>
                <a:cs typeface="Tahoma"/>
              </a:rPr>
              <a:t>the </a:t>
            </a:r>
            <a:r>
              <a:rPr sz="2761" b="1" dirty="0">
                <a:latin typeface="Tahoma"/>
                <a:cs typeface="Tahoma"/>
              </a:rPr>
              <a:t>district</a:t>
            </a:r>
            <a:r>
              <a:rPr sz="2761" b="1" spc="17" dirty="0">
                <a:latin typeface="Tahoma"/>
                <a:cs typeface="Tahoma"/>
              </a:rPr>
              <a:t> </a:t>
            </a:r>
            <a:r>
              <a:rPr sz="2761" b="1" dirty="0">
                <a:latin typeface="Tahoma"/>
                <a:cs typeface="Tahoma"/>
              </a:rPr>
              <a:t>signature,</a:t>
            </a:r>
            <a:r>
              <a:rPr sz="2761" b="1" spc="35" dirty="0">
                <a:latin typeface="Tahoma"/>
                <a:cs typeface="Tahoma"/>
              </a:rPr>
              <a:t> </a:t>
            </a:r>
            <a:r>
              <a:rPr sz="2761" b="1" dirty="0">
                <a:latin typeface="Tahoma"/>
                <a:cs typeface="Tahoma"/>
              </a:rPr>
              <a:t>before</a:t>
            </a:r>
            <a:r>
              <a:rPr sz="2761" b="1" spc="43" dirty="0">
                <a:latin typeface="Tahoma"/>
                <a:cs typeface="Tahoma"/>
              </a:rPr>
              <a:t> </a:t>
            </a:r>
            <a:r>
              <a:rPr sz="2761" b="1" dirty="0">
                <a:latin typeface="Tahoma"/>
                <a:cs typeface="Tahoma"/>
              </a:rPr>
              <a:t>district</a:t>
            </a:r>
            <a:r>
              <a:rPr sz="2761" b="1" spc="26" dirty="0">
                <a:latin typeface="Tahoma"/>
                <a:cs typeface="Tahoma"/>
              </a:rPr>
              <a:t> </a:t>
            </a:r>
            <a:r>
              <a:rPr sz="2761" b="1" dirty="0">
                <a:latin typeface="Tahoma"/>
                <a:cs typeface="Tahoma"/>
              </a:rPr>
              <a:t>approval</a:t>
            </a:r>
            <a:r>
              <a:rPr sz="2761" b="1" spc="26" dirty="0">
                <a:latin typeface="Tahoma"/>
                <a:cs typeface="Tahoma"/>
              </a:rPr>
              <a:t> </a:t>
            </a:r>
            <a:r>
              <a:rPr sz="2761" b="1" dirty="0">
                <a:latin typeface="Tahoma"/>
                <a:cs typeface="Tahoma"/>
              </a:rPr>
              <a:t>sign</a:t>
            </a:r>
            <a:r>
              <a:rPr sz="2761" b="1" spc="26" dirty="0">
                <a:latin typeface="Tahoma"/>
                <a:cs typeface="Tahoma"/>
              </a:rPr>
              <a:t> </a:t>
            </a:r>
            <a:r>
              <a:rPr sz="2761" b="1" spc="-35" dirty="0">
                <a:latin typeface="Tahoma"/>
                <a:cs typeface="Tahoma"/>
              </a:rPr>
              <a:t>off.</a:t>
            </a:r>
            <a:endParaRPr sz="2761">
              <a:latin typeface="Tahoma"/>
              <a:cs typeface="Tahoma"/>
            </a:endParaRPr>
          </a:p>
          <a:p>
            <a:pPr>
              <a:spcBef>
                <a:spcPts val="1078"/>
              </a:spcBef>
            </a:pPr>
            <a:endParaRPr sz="2761">
              <a:latin typeface="Tahoma"/>
              <a:cs typeface="Tahoma"/>
            </a:endParaRPr>
          </a:p>
          <a:p>
            <a:pPr marL="7920761" marR="663990" algn="r">
              <a:lnSpc>
                <a:spcPts val="2606"/>
              </a:lnSpc>
            </a:pPr>
            <a:r>
              <a:rPr sz="2243" b="1" dirty="0">
                <a:latin typeface="Tahoma"/>
                <a:cs typeface="Tahoma"/>
              </a:rPr>
              <a:t>Make</a:t>
            </a:r>
            <a:r>
              <a:rPr sz="2243" b="1" spc="-52" dirty="0">
                <a:latin typeface="Tahoma"/>
                <a:cs typeface="Tahoma"/>
              </a:rPr>
              <a:t> </a:t>
            </a:r>
            <a:r>
              <a:rPr sz="2243" b="1" spc="-35" dirty="0">
                <a:latin typeface="Tahoma"/>
                <a:cs typeface="Tahoma"/>
              </a:rPr>
              <a:t>sure </a:t>
            </a:r>
            <a:r>
              <a:rPr sz="2243" b="1" dirty="0">
                <a:latin typeface="Tahoma"/>
                <a:cs typeface="Tahoma"/>
              </a:rPr>
              <a:t>YOU</a:t>
            </a:r>
            <a:r>
              <a:rPr sz="2243" b="1" spc="-43" dirty="0">
                <a:latin typeface="Tahoma"/>
                <a:cs typeface="Tahoma"/>
              </a:rPr>
              <a:t> </a:t>
            </a:r>
            <a:r>
              <a:rPr sz="2243" b="1" spc="-17" dirty="0">
                <a:latin typeface="Tahoma"/>
                <a:cs typeface="Tahoma"/>
              </a:rPr>
              <a:t>sign!</a:t>
            </a:r>
            <a:endParaRPr sz="2243">
              <a:latin typeface="Tahoma"/>
              <a:cs typeface="Tahoma"/>
            </a:endParaRPr>
          </a:p>
        </p:txBody>
      </p:sp>
      <p:sp>
        <p:nvSpPr>
          <p:cNvPr id="14" name="object 14"/>
          <p:cNvSpPr/>
          <p:nvPr/>
        </p:nvSpPr>
        <p:spPr>
          <a:xfrm>
            <a:off x="3612844" y="4895895"/>
            <a:ext cx="5440082" cy="210372"/>
          </a:xfrm>
          <a:custGeom>
            <a:avLst/>
            <a:gdLst/>
            <a:ahLst/>
            <a:cxnLst/>
            <a:rect l="l" t="t" r="r" b="b"/>
            <a:pathLst>
              <a:path w="3152775" h="121920">
                <a:moveTo>
                  <a:pt x="91782" y="29091"/>
                </a:moveTo>
                <a:lnTo>
                  <a:pt x="0" y="77255"/>
                </a:lnTo>
                <a:lnTo>
                  <a:pt x="93600" y="121784"/>
                </a:lnTo>
                <a:lnTo>
                  <a:pt x="93000" y="91189"/>
                </a:lnTo>
                <a:lnTo>
                  <a:pt x="77544" y="91189"/>
                </a:lnTo>
                <a:lnTo>
                  <a:pt x="76939" y="60291"/>
                </a:lnTo>
                <a:lnTo>
                  <a:pt x="92388" y="59989"/>
                </a:lnTo>
                <a:lnTo>
                  <a:pt x="91818" y="30897"/>
                </a:lnTo>
                <a:lnTo>
                  <a:pt x="91782" y="29091"/>
                </a:lnTo>
                <a:close/>
              </a:path>
              <a:path w="3152775" h="121920">
                <a:moveTo>
                  <a:pt x="92388" y="59989"/>
                </a:moveTo>
                <a:lnTo>
                  <a:pt x="76939" y="60291"/>
                </a:lnTo>
                <a:lnTo>
                  <a:pt x="77538" y="90886"/>
                </a:lnTo>
                <a:lnTo>
                  <a:pt x="77544" y="91189"/>
                </a:lnTo>
                <a:lnTo>
                  <a:pt x="92994" y="90886"/>
                </a:lnTo>
                <a:lnTo>
                  <a:pt x="92394" y="60291"/>
                </a:lnTo>
                <a:lnTo>
                  <a:pt x="92388" y="59989"/>
                </a:lnTo>
                <a:close/>
              </a:path>
              <a:path w="3152775" h="121920">
                <a:moveTo>
                  <a:pt x="92994" y="90886"/>
                </a:moveTo>
                <a:lnTo>
                  <a:pt x="77544" y="91189"/>
                </a:lnTo>
                <a:lnTo>
                  <a:pt x="93000" y="91189"/>
                </a:lnTo>
                <a:lnTo>
                  <a:pt x="92994" y="90886"/>
                </a:lnTo>
                <a:close/>
              </a:path>
              <a:path w="3152775" h="121920">
                <a:moveTo>
                  <a:pt x="3151836" y="0"/>
                </a:moveTo>
                <a:lnTo>
                  <a:pt x="92388" y="59989"/>
                </a:lnTo>
                <a:lnTo>
                  <a:pt x="92994" y="90886"/>
                </a:lnTo>
                <a:lnTo>
                  <a:pt x="3152442" y="30897"/>
                </a:lnTo>
                <a:lnTo>
                  <a:pt x="3151836" y="0"/>
                </a:lnTo>
                <a:close/>
              </a:path>
            </a:pathLst>
          </a:custGeom>
          <a:solidFill>
            <a:srgbClr val="000000"/>
          </a:solidFill>
        </p:spPr>
        <p:txBody>
          <a:bodyPr wrap="square" lIns="0" tIns="0" rIns="0" bIns="0" rtlCol="0"/>
          <a:lstStyle/>
          <a:p>
            <a:endParaRPr/>
          </a:p>
        </p:txBody>
      </p:sp>
      <p:sp>
        <p:nvSpPr>
          <p:cNvPr id="15" name="Slide Number Placeholder 14">
            <a:extLst>
              <a:ext uri="{FF2B5EF4-FFF2-40B4-BE49-F238E27FC236}">
                <a16:creationId xmlns:a16="http://schemas.microsoft.com/office/drawing/2014/main" id="{A5CEB1BA-EFB1-2921-55AF-D8D0A25C92D9}"/>
              </a:ext>
            </a:extLst>
          </p:cNvPr>
          <p:cNvSpPr>
            <a:spLocks noGrp="1"/>
          </p:cNvSpPr>
          <p:nvPr>
            <p:ph type="sldNum" sz="quarter" idx="7"/>
          </p:nvPr>
        </p:nvSpPr>
        <p:spPr/>
        <p:txBody>
          <a:bodyPr/>
          <a:lstStyle/>
          <a:p>
            <a:fld id="{B6F15528-21DE-4FAA-801E-634DDDAF4B2B}"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Content Placeholder 2"/>
          <p:cNvSpPr>
            <a:spLocks noGrp="1"/>
          </p:cNvSpPr>
          <p:nvPr>
            <p:ph idx="1"/>
          </p:nvPr>
        </p:nvSpPr>
        <p:spPr>
          <a:xfrm>
            <a:off x="838200" y="3276600"/>
            <a:ext cx="12070080" cy="5374100"/>
          </a:xfrm>
        </p:spPr>
        <p:txBody>
          <a:bodyPr/>
          <a:lstStyle/>
          <a:p>
            <a:pPr indent="-2329">
              <a:spcAft>
                <a:spcPts val="2640"/>
              </a:spcAft>
              <a:defRPr/>
            </a:pPr>
            <a:r>
              <a:rPr lang="en-US" sz="3227" dirty="0">
                <a:cs typeface="Times New Roman" pitchFamily="18" charset="0"/>
              </a:rPr>
              <a:t>Submit the Project Proposal directly to the Blue Hen North District Eagle Chair via email:</a:t>
            </a:r>
          </a:p>
          <a:p>
            <a:pPr marL="1429629" indent="-670575">
              <a:spcAft>
                <a:spcPts val="1760"/>
              </a:spcAft>
              <a:buFont typeface="Arial" charset="0"/>
              <a:buAutoNum type="arabicPeriod"/>
              <a:defRPr/>
            </a:pPr>
            <a:r>
              <a:rPr lang="en-US" sz="3227" dirty="0">
                <a:cs typeface="Times New Roman" pitchFamily="18" charset="0"/>
              </a:rPr>
              <a:t>Blue Hen North – Andy Sensing  (</a:t>
            </a:r>
            <a:r>
              <a:rPr lang="en-US" sz="3227" dirty="0">
                <a:cs typeface="Times New Roman" pitchFamily="18" charset="0"/>
                <a:hlinkClick r:id="rId3"/>
              </a:rPr>
              <a:t>asensing@aol.com</a:t>
            </a:r>
            <a:r>
              <a:rPr lang="en-US" sz="3227" dirty="0">
                <a:cs typeface="Times New Roman" pitchFamily="18" charset="0"/>
              </a:rPr>
              <a:t>) </a:t>
            </a:r>
            <a:endParaRPr lang="en-US" sz="2347" dirty="0">
              <a:cs typeface="Times New Roman" pitchFamily="18" charset="0"/>
            </a:endParaRPr>
          </a:p>
          <a:p>
            <a:pPr marL="759054">
              <a:defRPr/>
            </a:pPr>
            <a:endParaRPr lang="en-US" sz="2347" dirty="0">
              <a:cs typeface="Times New Roman" pitchFamily="18" charset="0"/>
            </a:endParaRPr>
          </a:p>
          <a:p>
            <a:pPr>
              <a:defRPr/>
            </a:pPr>
            <a:r>
              <a:rPr lang="en-US" sz="3200" dirty="0">
                <a:cs typeface="Times New Roman" pitchFamily="18" charset="0"/>
              </a:rPr>
              <a:t>The proposal should be submitted as a .pdf file attached to an email.  Copy your Scoutmaster and Eagle Mentor.</a:t>
            </a:r>
          </a:p>
          <a:p>
            <a:pPr>
              <a:defRPr/>
            </a:pPr>
            <a:r>
              <a:rPr lang="en-US" sz="3200" dirty="0">
                <a:cs typeface="Times New Roman" pitchFamily="18" charset="0"/>
              </a:rPr>
              <a:t>The signed signature page must accompany the proposal.  </a:t>
            </a:r>
          </a:p>
          <a:p>
            <a:pPr indent="60325">
              <a:defRPr/>
            </a:pPr>
            <a:r>
              <a:rPr lang="en-US" sz="3200" dirty="0">
                <a:cs typeface="Times New Roman" pitchFamily="18" charset="0"/>
              </a:rPr>
              <a:t>All pictures, diagrams, maps, and other attachments must be included.  Pictures should have captions.</a:t>
            </a:r>
          </a:p>
        </p:txBody>
      </p:sp>
      <p:sp>
        <p:nvSpPr>
          <p:cNvPr id="5" name="object 13">
            <a:extLst>
              <a:ext uri="{FF2B5EF4-FFF2-40B4-BE49-F238E27FC236}">
                <a16:creationId xmlns:a16="http://schemas.microsoft.com/office/drawing/2014/main" id="{DA497E0A-D776-FBA2-37D6-A027E12D14AF}"/>
              </a:ext>
            </a:extLst>
          </p:cNvPr>
          <p:cNvSpPr txBox="1">
            <a:spLocks noGrp="1"/>
          </p:cNvSpPr>
          <p:nvPr>
            <p:ph type="title"/>
          </p:nvPr>
        </p:nvSpPr>
        <p:spPr>
          <a:xfrm>
            <a:off x="3069808" y="533400"/>
            <a:ext cx="9838472" cy="2301580"/>
          </a:xfrm>
          <a:prstGeom prst="rect">
            <a:avLst/>
          </a:prstGeom>
        </p:spPr>
        <p:txBody>
          <a:bodyPr vert="horz" wrap="square" lIns="0" tIns="16435" rIns="0" bIns="0" rtlCol="0">
            <a:spAutoFit/>
          </a:bodyPr>
          <a:lstStyle/>
          <a:p>
            <a:pPr marL="21914" marR="8766">
              <a:lnSpc>
                <a:spcPct val="100699"/>
              </a:lnSpc>
              <a:spcBef>
                <a:spcPts val="129"/>
              </a:spcBef>
            </a:pPr>
            <a:r>
              <a:rPr sz="5004" dirty="0"/>
              <a:t>ESSP</a:t>
            </a:r>
            <a:r>
              <a:rPr sz="5004" spc="-9" dirty="0"/>
              <a:t> </a:t>
            </a:r>
            <a:r>
              <a:rPr sz="5004" dirty="0"/>
              <a:t>–</a:t>
            </a:r>
            <a:r>
              <a:rPr sz="5004" spc="-9" dirty="0"/>
              <a:t> </a:t>
            </a:r>
            <a:r>
              <a:rPr sz="5004" dirty="0"/>
              <a:t>How</a:t>
            </a:r>
            <a:r>
              <a:rPr sz="5004" spc="-9" dirty="0"/>
              <a:t> </a:t>
            </a:r>
            <a:r>
              <a:rPr sz="5004" dirty="0"/>
              <a:t>to Submit</a:t>
            </a:r>
            <a:r>
              <a:rPr sz="5004" spc="-9" dirty="0"/>
              <a:t> </a:t>
            </a:r>
            <a:r>
              <a:rPr sz="5004" spc="-35" dirty="0"/>
              <a:t>your</a:t>
            </a:r>
            <a:r>
              <a:rPr sz="5004" u="none" spc="-35" dirty="0"/>
              <a:t> </a:t>
            </a:r>
            <a:r>
              <a:rPr sz="5004" spc="-17" dirty="0"/>
              <a:t>Proposal</a:t>
            </a:r>
            <a:r>
              <a:rPr lang="en-US" sz="5004" spc="-17" dirty="0"/>
              <a:t> – Blue Hen District North</a:t>
            </a:r>
            <a:endParaRPr sz="5004" dirty="0"/>
          </a:p>
        </p:txBody>
      </p:sp>
      <p:sp>
        <p:nvSpPr>
          <p:cNvPr id="6" name="Slide Number Placeholder 5">
            <a:extLst>
              <a:ext uri="{FF2B5EF4-FFF2-40B4-BE49-F238E27FC236}">
                <a16:creationId xmlns:a16="http://schemas.microsoft.com/office/drawing/2014/main" id="{BC5FA690-F2E9-70EE-3E32-39D287C79AD4}"/>
              </a:ext>
            </a:extLst>
          </p:cNvPr>
          <p:cNvSpPr>
            <a:spLocks noGrp="1"/>
          </p:cNvSpPr>
          <p:nvPr>
            <p:ph type="sldNum" sz="quarter" idx="7"/>
          </p:nvPr>
        </p:nvSpPr>
        <p:spPr/>
        <p:txBody>
          <a:bodyPr/>
          <a:lstStyle/>
          <a:p>
            <a:fld id="{B6F15528-21DE-4FAA-801E-634DDDAF4B2B}" type="slidenum">
              <a:rPr lang="en-US" smtClean="0"/>
              <a:t>35</a:t>
            </a:fld>
            <a:endParaRPr lang="en-US"/>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object 9"/>
          <p:cNvGrpSpPr/>
          <p:nvPr/>
        </p:nvGrpSpPr>
        <p:grpSpPr>
          <a:xfrm>
            <a:off x="958359" y="2469677"/>
            <a:ext cx="11526620" cy="7358629"/>
            <a:chOff x="555413" y="3545840"/>
            <a:chExt cx="6680200" cy="4264660"/>
          </a:xfrm>
        </p:grpSpPr>
        <p:pic>
          <p:nvPicPr>
            <p:cNvPr id="10" name="object 10"/>
            <p:cNvPicPr/>
            <p:nvPr/>
          </p:nvPicPr>
          <p:blipFill>
            <a:blip r:embed="rId2" cstate="print"/>
            <a:stretch>
              <a:fillRect/>
            </a:stretch>
          </p:blipFill>
          <p:spPr>
            <a:xfrm>
              <a:off x="1483465" y="3545840"/>
              <a:ext cx="5562600" cy="4264658"/>
            </a:xfrm>
            <a:prstGeom prst="rect">
              <a:avLst/>
            </a:prstGeom>
          </p:spPr>
        </p:pic>
        <p:sp>
          <p:nvSpPr>
            <p:cNvPr id="11" name="object 11"/>
            <p:cNvSpPr/>
            <p:nvPr/>
          </p:nvSpPr>
          <p:spPr>
            <a:xfrm>
              <a:off x="780414" y="3694417"/>
              <a:ext cx="6428105" cy="396938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sp>
          <p:nvSpPr>
            <p:cNvPr id="12" name="object 12"/>
            <p:cNvSpPr/>
            <p:nvPr/>
          </p:nvSpPr>
          <p:spPr>
            <a:xfrm>
              <a:off x="555409" y="4740490"/>
              <a:ext cx="6680200" cy="215900"/>
            </a:xfrm>
            <a:custGeom>
              <a:avLst/>
              <a:gdLst/>
              <a:ahLst/>
              <a:cxnLst/>
              <a:rect l="l" t="t" r="r" b="b"/>
              <a:pathLst>
                <a:path w="6680200" h="215900">
                  <a:moveTo>
                    <a:pt x="5384800" y="203200"/>
                  </a:moveTo>
                  <a:lnTo>
                    <a:pt x="0" y="203200"/>
                  </a:lnTo>
                  <a:lnTo>
                    <a:pt x="0" y="215900"/>
                  </a:lnTo>
                  <a:lnTo>
                    <a:pt x="5384800" y="215900"/>
                  </a:lnTo>
                  <a:lnTo>
                    <a:pt x="5384800" y="203200"/>
                  </a:lnTo>
                  <a:close/>
                </a:path>
                <a:path w="6680200" h="215900">
                  <a:moveTo>
                    <a:pt x="6680200" y="0"/>
                  </a:moveTo>
                  <a:lnTo>
                    <a:pt x="0" y="0"/>
                  </a:lnTo>
                  <a:lnTo>
                    <a:pt x="0" y="12700"/>
                  </a:lnTo>
                  <a:lnTo>
                    <a:pt x="6680200" y="12700"/>
                  </a:lnTo>
                  <a:lnTo>
                    <a:pt x="6680200" y="0"/>
                  </a:lnTo>
                  <a:close/>
                </a:path>
              </a:pathLst>
            </a:custGeom>
            <a:solidFill>
              <a:srgbClr val="000000"/>
            </a:solidFill>
          </p:spPr>
          <p:txBody>
            <a:bodyPr wrap="square" lIns="0" tIns="0" rIns="0" bIns="0" rtlCol="0"/>
            <a:lstStyle/>
            <a:p>
              <a:endParaRPr/>
            </a:p>
          </p:txBody>
        </p:sp>
      </p:grpSp>
      <p:sp>
        <p:nvSpPr>
          <p:cNvPr id="13" name="object 13"/>
          <p:cNvSpPr txBox="1">
            <a:spLocks noGrp="1"/>
          </p:cNvSpPr>
          <p:nvPr>
            <p:ph type="title"/>
          </p:nvPr>
        </p:nvSpPr>
        <p:spPr>
          <a:xfrm>
            <a:off x="2681037" y="307085"/>
            <a:ext cx="9838472" cy="2301580"/>
          </a:xfrm>
          <a:prstGeom prst="rect">
            <a:avLst/>
          </a:prstGeom>
        </p:spPr>
        <p:txBody>
          <a:bodyPr vert="horz" wrap="square" lIns="0" tIns="16435" rIns="0" bIns="0" rtlCol="0">
            <a:spAutoFit/>
          </a:bodyPr>
          <a:lstStyle/>
          <a:p>
            <a:pPr marL="21914" marR="8766">
              <a:lnSpc>
                <a:spcPct val="100699"/>
              </a:lnSpc>
              <a:spcBef>
                <a:spcPts val="129"/>
              </a:spcBef>
            </a:pPr>
            <a:r>
              <a:rPr sz="5004" dirty="0"/>
              <a:t>ESSP</a:t>
            </a:r>
            <a:r>
              <a:rPr sz="5004" spc="-9" dirty="0"/>
              <a:t> </a:t>
            </a:r>
            <a:r>
              <a:rPr sz="5004" dirty="0"/>
              <a:t>–</a:t>
            </a:r>
            <a:r>
              <a:rPr sz="5004" spc="-9" dirty="0"/>
              <a:t> </a:t>
            </a:r>
            <a:r>
              <a:rPr sz="5004" dirty="0"/>
              <a:t>How</a:t>
            </a:r>
            <a:r>
              <a:rPr sz="5004" spc="-9" dirty="0"/>
              <a:t> </a:t>
            </a:r>
            <a:r>
              <a:rPr sz="5004" dirty="0"/>
              <a:t>to Submit</a:t>
            </a:r>
            <a:r>
              <a:rPr sz="5004" spc="-9" dirty="0"/>
              <a:t> </a:t>
            </a:r>
            <a:r>
              <a:rPr sz="5004" spc="-35" dirty="0"/>
              <a:t>your</a:t>
            </a:r>
            <a:r>
              <a:rPr sz="5004" u="none" spc="-35" dirty="0"/>
              <a:t> </a:t>
            </a:r>
            <a:r>
              <a:rPr sz="5004" spc="-17" dirty="0"/>
              <a:t>Proposal</a:t>
            </a:r>
            <a:r>
              <a:rPr lang="en-US" sz="5004" spc="-17" dirty="0"/>
              <a:t> – Blue Hen District South</a:t>
            </a:r>
            <a:endParaRPr sz="5004" dirty="0"/>
          </a:p>
        </p:txBody>
      </p:sp>
      <p:pic>
        <p:nvPicPr>
          <p:cNvPr id="15" name="object 15"/>
          <p:cNvPicPr/>
          <p:nvPr/>
        </p:nvPicPr>
        <p:blipFill>
          <a:blip r:embed="rId3" cstate="print"/>
          <a:stretch>
            <a:fillRect/>
          </a:stretch>
        </p:blipFill>
        <p:spPr>
          <a:xfrm>
            <a:off x="520085" y="3303860"/>
            <a:ext cx="175310" cy="197224"/>
          </a:xfrm>
          <a:prstGeom prst="rect">
            <a:avLst/>
          </a:prstGeom>
        </p:spPr>
      </p:pic>
      <p:sp>
        <p:nvSpPr>
          <p:cNvPr id="16" name="object 16"/>
          <p:cNvSpPr txBox="1"/>
          <p:nvPr/>
        </p:nvSpPr>
        <p:spPr>
          <a:xfrm>
            <a:off x="929203" y="3194581"/>
            <a:ext cx="11649336" cy="6122022"/>
          </a:xfrm>
          <a:prstGeom prst="rect">
            <a:avLst/>
          </a:prstGeom>
        </p:spPr>
        <p:txBody>
          <a:bodyPr vert="horz" wrap="square" lIns="0" tIns="31775" rIns="0" bIns="0" rtlCol="0">
            <a:spAutoFit/>
          </a:bodyPr>
          <a:lstStyle/>
          <a:p>
            <a:pPr marL="21914" marR="8766" indent="392256">
              <a:lnSpc>
                <a:spcPct val="97000"/>
              </a:lnSpc>
              <a:spcBef>
                <a:spcPts val="250"/>
              </a:spcBef>
              <a:buAutoNum type="arabicParenR"/>
              <a:tabLst>
                <a:tab pos="414170" algn="l"/>
              </a:tabLst>
            </a:pPr>
            <a:r>
              <a:rPr sz="2243" b="1" dirty="0">
                <a:latin typeface="Tahoma"/>
                <a:cs typeface="Tahoma"/>
              </a:rPr>
              <a:t>Send</a:t>
            </a:r>
            <a:r>
              <a:rPr sz="2243" b="1" spc="-17" dirty="0">
                <a:latin typeface="Tahoma"/>
                <a:cs typeface="Tahoma"/>
              </a:rPr>
              <a:t> </a:t>
            </a:r>
            <a:r>
              <a:rPr sz="2243" b="1" dirty="0">
                <a:latin typeface="Tahoma"/>
                <a:cs typeface="Tahoma"/>
              </a:rPr>
              <a:t>an</a:t>
            </a:r>
            <a:r>
              <a:rPr sz="2243" b="1" spc="-26" dirty="0">
                <a:latin typeface="Tahoma"/>
                <a:cs typeface="Tahoma"/>
              </a:rPr>
              <a:t> </a:t>
            </a:r>
            <a:r>
              <a:rPr sz="2243" b="1" dirty="0">
                <a:latin typeface="Tahoma"/>
                <a:cs typeface="Tahoma"/>
              </a:rPr>
              <a:t>email</a:t>
            </a:r>
            <a:r>
              <a:rPr sz="2243" b="1" spc="-17" dirty="0">
                <a:latin typeface="Tahoma"/>
                <a:cs typeface="Tahoma"/>
              </a:rPr>
              <a:t> </a:t>
            </a:r>
            <a:r>
              <a:rPr sz="2243" b="1" dirty="0">
                <a:latin typeface="Tahoma"/>
                <a:cs typeface="Tahoma"/>
              </a:rPr>
              <a:t>notice</a:t>
            </a:r>
            <a:r>
              <a:rPr sz="2243" b="1" spc="-26" dirty="0">
                <a:latin typeface="Tahoma"/>
                <a:cs typeface="Tahoma"/>
              </a:rPr>
              <a:t> </a:t>
            </a:r>
            <a:r>
              <a:rPr sz="2243" b="1" dirty="0">
                <a:latin typeface="Tahoma"/>
                <a:cs typeface="Tahoma"/>
              </a:rPr>
              <a:t>to</a:t>
            </a:r>
            <a:r>
              <a:rPr sz="2243" b="1" spc="-26" dirty="0">
                <a:latin typeface="Tahoma"/>
                <a:cs typeface="Tahoma"/>
              </a:rPr>
              <a:t> </a:t>
            </a:r>
            <a:r>
              <a:rPr sz="2243" b="1" dirty="0">
                <a:latin typeface="Tahoma"/>
                <a:cs typeface="Tahoma"/>
              </a:rPr>
              <a:t>the</a:t>
            </a:r>
            <a:r>
              <a:rPr sz="2243" b="1" spc="-17" dirty="0">
                <a:latin typeface="Tahoma"/>
                <a:cs typeface="Tahoma"/>
              </a:rPr>
              <a:t> </a:t>
            </a:r>
            <a:r>
              <a:rPr lang="en-US" sz="2243" b="1" spc="-17" dirty="0">
                <a:latin typeface="Tahoma"/>
                <a:cs typeface="Tahoma"/>
              </a:rPr>
              <a:t>Blue Hen South</a:t>
            </a:r>
            <a:r>
              <a:rPr sz="2243" b="1" spc="-17" dirty="0">
                <a:latin typeface="Tahoma"/>
                <a:cs typeface="Tahoma"/>
              </a:rPr>
              <a:t> </a:t>
            </a:r>
            <a:r>
              <a:rPr sz="2243" b="1" dirty="0">
                <a:latin typeface="Tahoma"/>
                <a:cs typeface="Tahoma"/>
              </a:rPr>
              <a:t>Eagle</a:t>
            </a:r>
            <a:r>
              <a:rPr sz="2243" b="1" spc="-26" dirty="0">
                <a:latin typeface="Tahoma"/>
                <a:cs typeface="Tahoma"/>
              </a:rPr>
              <a:t> </a:t>
            </a:r>
            <a:r>
              <a:rPr sz="2243" b="1" dirty="0">
                <a:latin typeface="Tahoma"/>
                <a:cs typeface="Tahoma"/>
              </a:rPr>
              <a:t>Board</a:t>
            </a:r>
            <a:r>
              <a:rPr sz="2243" b="1" spc="-17" dirty="0">
                <a:latin typeface="Tahoma"/>
                <a:cs typeface="Tahoma"/>
              </a:rPr>
              <a:t> </a:t>
            </a:r>
            <a:r>
              <a:rPr lang="en-US" sz="2243" b="1" spc="-17" dirty="0">
                <a:latin typeface="Tahoma"/>
                <a:cs typeface="Tahoma"/>
              </a:rPr>
              <a:t>Chair </a:t>
            </a:r>
            <a:r>
              <a:rPr sz="2243" b="1" dirty="0">
                <a:latin typeface="Tahoma"/>
                <a:cs typeface="Tahoma"/>
              </a:rPr>
              <a:t>that</a:t>
            </a:r>
            <a:r>
              <a:rPr sz="2243" b="1" spc="-17" dirty="0">
                <a:latin typeface="Tahoma"/>
                <a:cs typeface="Tahoma"/>
              </a:rPr>
              <a:t> </a:t>
            </a:r>
            <a:r>
              <a:rPr sz="2243" b="1" dirty="0">
                <a:latin typeface="Tahoma"/>
                <a:cs typeface="Tahoma"/>
              </a:rPr>
              <a:t>you</a:t>
            </a:r>
            <a:r>
              <a:rPr sz="2243" b="1" spc="-26" dirty="0">
                <a:latin typeface="Tahoma"/>
                <a:cs typeface="Tahoma"/>
              </a:rPr>
              <a:t> </a:t>
            </a:r>
            <a:r>
              <a:rPr sz="2243" b="1" dirty="0">
                <a:latin typeface="Tahoma"/>
                <a:cs typeface="Tahoma"/>
              </a:rPr>
              <a:t>are</a:t>
            </a:r>
            <a:r>
              <a:rPr sz="2243" b="1" spc="-26" dirty="0">
                <a:latin typeface="Tahoma"/>
                <a:cs typeface="Tahoma"/>
              </a:rPr>
              <a:t> </a:t>
            </a:r>
            <a:r>
              <a:rPr sz="2243" b="1" dirty="0">
                <a:latin typeface="Tahoma"/>
                <a:cs typeface="Tahoma"/>
              </a:rPr>
              <a:t>ready</a:t>
            </a:r>
            <a:r>
              <a:rPr sz="2243" b="1" spc="-17" dirty="0">
                <a:latin typeface="Tahoma"/>
                <a:cs typeface="Tahoma"/>
              </a:rPr>
              <a:t> </a:t>
            </a:r>
            <a:r>
              <a:rPr sz="2243" b="1" dirty="0">
                <a:latin typeface="Tahoma"/>
                <a:cs typeface="Tahoma"/>
              </a:rPr>
              <a:t>to</a:t>
            </a:r>
            <a:r>
              <a:rPr sz="2243" b="1" spc="-26" dirty="0">
                <a:latin typeface="Tahoma"/>
                <a:cs typeface="Tahoma"/>
              </a:rPr>
              <a:t> </a:t>
            </a:r>
            <a:r>
              <a:rPr sz="2243" b="1" spc="-17" dirty="0">
                <a:latin typeface="Tahoma"/>
                <a:cs typeface="Tahoma"/>
              </a:rPr>
              <a:t>submit </a:t>
            </a:r>
            <a:r>
              <a:rPr sz="2243" b="1" dirty="0">
                <a:latin typeface="Tahoma"/>
                <a:cs typeface="Tahoma"/>
              </a:rPr>
              <a:t>your</a:t>
            </a:r>
            <a:r>
              <a:rPr sz="2243" b="1" spc="-78" dirty="0">
                <a:latin typeface="Tahoma"/>
                <a:cs typeface="Tahoma"/>
              </a:rPr>
              <a:t> </a:t>
            </a:r>
            <a:r>
              <a:rPr sz="2243" b="1" dirty="0">
                <a:latin typeface="Tahoma"/>
                <a:cs typeface="Tahoma"/>
              </a:rPr>
              <a:t>Eagle</a:t>
            </a:r>
            <a:r>
              <a:rPr sz="2243" b="1" spc="-35" dirty="0">
                <a:latin typeface="Tahoma"/>
                <a:cs typeface="Tahoma"/>
              </a:rPr>
              <a:t> </a:t>
            </a:r>
            <a:r>
              <a:rPr sz="2243" b="1" dirty="0">
                <a:latin typeface="Tahoma"/>
                <a:cs typeface="Tahoma"/>
              </a:rPr>
              <a:t>proposal.</a:t>
            </a:r>
            <a:r>
              <a:rPr sz="2243" b="1" spc="-35" dirty="0">
                <a:latin typeface="Tahoma"/>
                <a:cs typeface="Tahoma"/>
              </a:rPr>
              <a:t> </a:t>
            </a:r>
            <a:r>
              <a:rPr sz="2243" b="1" dirty="0">
                <a:latin typeface="Tahoma"/>
                <a:cs typeface="Tahoma"/>
              </a:rPr>
              <a:t>Mr.</a:t>
            </a:r>
            <a:r>
              <a:rPr sz="2243" b="1" spc="-43" dirty="0">
                <a:latin typeface="Tahoma"/>
                <a:cs typeface="Tahoma"/>
              </a:rPr>
              <a:t> </a:t>
            </a:r>
            <a:r>
              <a:rPr sz="2243" b="1" dirty="0">
                <a:latin typeface="Tahoma"/>
                <a:cs typeface="Tahoma"/>
              </a:rPr>
              <a:t>White</a:t>
            </a:r>
            <a:r>
              <a:rPr sz="2243" b="1" spc="-26" dirty="0">
                <a:latin typeface="Tahoma"/>
                <a:cs typeface="Tahoma"/>
              </a:rPr>
              <a:t> </a:t>
            </a:r>
            <a:r>
              <a:rPr sz="2243" b="1" spc="-17" dirty="0">
                <a:latin typeface="Tahoma"/>
                <a:cs typeface="Tahoma"/>
              </a:rPr>
              <a:t>-</a:t>
            </a:r>
            <a:r>
              <a:rPr sz="2243" b="1" spc="-207" dirty="0">
                <a:latin typeface="Tahoma"/>
                <a:cs typeface="Tahoma"/>
              </a:rPr>
              <a:t> </a:t>
            </a:r>
            <a:r>
              <a:rPr sz="2243" b="1" u="sng" spc="-352" dirty="0">
                <a:solidFill>
                  <a:srgbClr val="FF8100"/>
                </a:solidFill>
                <a:uFill>
                  <a:solidFill>
                    <a:srgbClr val="FF8100"/>
                  </a:solidFill>
                </a:uFill>
                <a:latin typeface="Tahoma"/>
                <a:cs typeface="Tahoma"/>
              </a:rPr>
              <a:t> </a:t>
            </a:r>
            <a:r>
              <a:rPr sz="2243" b="1" u="sng" dirty="0">
                <a:solidFill>
                  <a:srgbClr val="FF8100"/>
                </a:solidFill>
                <a:uFill>
                  <a:solidFill>
                    <a:srgbClr val="FF8100"/>
                  </a:solidFill>
                </a:uFill>
                <a:latin typeface="Tahoma"/>
                <a:cs typeface="Tahoma"/>
                <a:hlinkClick r:id="rId4"/>
              </a:rPr>
              <a:t>70Eagle279@gmail.com</a:t>
            </a:r>
            <a:r>
              <a:rPr sz="2243" b="1" dirty="0">
                <a:latin typeface="Tahoma"/>
                <a:cs typeface="Tahoma"/>
                <a:hlinkClick r:id="rId4"/>
              </a:rPr>
              <a:t>.</a:t>
            </a:r>
            <a:r>
              <a:rPr sz="2243" b="1" spc="578" dirty="0">
                <a:latin typeface="Tahoma"/>
                <a:cs typeface="Tahoma"/>
              </a:rPr>
              <a:t> </a:t>
            </a:r>
            <a:r>
              <a:rPr sz="2243" b="1" dirty="0">
                <a:latin typeface="Tahoma"/>
                <a:cs typeface="Tahoma"/>
              </a:rPr>
              <a:t>(Note</a:t>
            </a:r>
            <a:r>
              <a:rPr sz="2243" b="1" spc="-35" dirty="0">
                <a:latin typeface="Tahoma"/>
                <a:cs typeface="Tahoma"/>
              </a:rPr>
              <a:t> </a:t>
            </a:r>
            <a:r>
              <a:rPr sz="2243" b="1" dirty="0">
                <a:latin typeface="Tahoma"/>
                <a:cs typeface="Tahoma"/>
              </a:rPr>
              <a:t>you</a:t>
            </a:r>
            <a:r>
              <a:rPr sz="2243" b="1" spc="-43" dirty="0">
                <a:latin typeface="Tahoma"/>
                <a:cs typeface="Tahoma"/>
              </a:rPr>
              <a:t> </a:t>
            </a:r>
            <a:r>
              <a:rPr sz="2243" b="1" dirty="0">
                <a:latin typeface="Tahoma"/>
                <a:cs typeface="Tahoma"/>
              </a:rPr>
              <a:t>should</a:t>
            </a:r>
            <a:r>
              <a:rPr sz="2243" b="1" spc="-26" dirty="0">
                <a:latin typeface="Tahoma"/>
                <a:cs typeface="Tahoma"/>
              </a:rPr>
              <a:t> </a:t>
            </a:r>
            <a:r>
              <a:rPr sz="2243" b="1" spc="-43" dirty="0">
                <a:latin typeface="Tahoma"/>
                <a:cs typeface="Tahoma"/>
              </a:rPr>
              <a:t>cc </a:t>
            </a:r>
            <a:r>
              <a:rPr sz="2243" b="1" dirty="0">
                <a:latin typeface="Tahoma"/>
                <a:cs typeface="Tahoma"/>
              </a:rPr>
              <a:t>your</a:t>
            </a:r>
            <a:r>
              <a:rPr sz="2243" b="1" spc="-95" dirty="0">
                <a:latin typeface="Tahoma"/>
                <a:cs typeface="Tahoma"/>
              </a:rPr>
              <a:t> </a:t>
            </a:r>
            <a:r>
              <a:rPr sz="2243" b="1" dirty="0">
                <a:latin typeface="Tahoma"/>
                <a:cs typeface="Tahoma"/>
              </a:rPr>
              <a:t>SM</a:t>
            </a:r>
            <a:r>
              <a:rPr sz="2243" b="1" spc="-78" dirty="0">
                <a:latin typeface="Tahoma"/>
                <a:cs typeface="Tahoma"/>
              </a:rPr>
              <a:t> </a:t>
            </a:r>
            <a:r>
              <a:rPr sz="2243" b="1" dirty="0">
                <a:latin typeface="Tahoma"/>
                <a:cs typeface="Tahoma"/>
              </a:rPr>
              <a:t>and</a:t>
            </a:r>
            <a:r>
              <a:rPr sz="2243" b="1" spc="-60" dirty="0">
                <a:latin typeface="Tahoma"/>
                <a:cs typeface="Tahoma"/>
              </a:rPr>
              <a:t> </a:t>
            </a:r>
            <a:r>
              <a:rPr sz="2243" b="1" dirty="0">
                <a:latin typeface="Tahoma"/>
                <a:cs typeface="Tahoma"/>
              </a:rPr>
              <a:t>mentor.</a:t>
            </a:r>
            <a:r>
              <a:rPr sz="2243" b="1" spc="371" dirty="0">
                <a:latin typeface="Tahoma"/>
                <a:cs typeface="Tahoma"/>
              </a:rPr>
              <a:t> </a:t>
            </a:r>
            <a:r>
              <a:rPr sz="2329" b="1" i="1" u="sng" spc="-423" dirty="0">
                <a:uFill>
                  <a:solidFill>
                    <a:srgbClr val="000000"/>
                  </a:solidFill>
                </a:uFill>
                <a:latin typeface="Tahoma"/>
                <a:cs typeface="Tahoma"/>
              </a:rPr>
              <a:t> </a:t>
            </a:r>
            <a:r>
              <a:rPr sz="2329" b="1" i="1" u="sng" dirty="0">
                <a:uFill>
                  <a:solidFill>
                    <a:srgbClr val="000000"/>
                  </a:solidFill>
                </a:uFill>
                <a:latin typeface="Tahoma"/>
                <a:cs typeface="Tahoma"/>
              </a:rPr>
              <a:t>All</a:t>
            </a:r>
            <a:r>
              <a:rPr sz="2329" b="1" i="1" u="sng" spc="-95" dirty="0">
                <a:uFill>
                  <a:solidFill>
                    <a:srgbClr val="000000"/>
                  </a:solidFill>
                </a:uFill>
                <a:latin typeface="Tahoma"/>
                <a:cs typeface="Tahoma"/>
              </a:rPr>
              <a:t> </a:t>
            </a:r>
            <a:r>
              <a:rPr sz="2329" b="1" i="1" u="sng" spc="-52" dirty="0">
                <a:uFill>
                  <a:solidFill>
                    <a:srgbClr val="000000"/>
                  </a:solidFill>
                </a:uFill>
                <a:latin typeface="Tahoma"/>
                <a:cs typeface="Tahoma"/>
              </a:rPr>
              <a:t>emails</a:t>
            </a:r>
            <a:r>
              <a:rPr sz="2329" b="1" i="1" u="sng" spc="-95" dirty="0">
                <a:uFill>
                  <a:solidFill>
                    <a:srgbClr val="000000"/>
                  </a:solidFill>
                </a:uFill>
                <a:latin typeface="Tahoma"/>
                <a:cs typeface="Tahoma"/>
              </a:rPr>
              <a:t> </a:t>
            </a:r>
            <a:r>
              <a:rPr sz="2329" b="1" i="1" u="sng" spc="-43" dirty="0">
                <a:uFill>
                  <a:solidFill>
                    <a:srgbClr val="000000"/>
                  </a:solidFill>
                </a:uFill>
                <a:latin typeface="Tahoma"/>
                <a:cs typeface="Tahoma"/>
              </a:rPr>
              <a:t>require</a:t>
            </a:r>
            <a:r>
              <a:rPr sz="2329" b="1" i="1" u="sng" spc="-95" dirty="0">
                <a:uFill>
                  <a:solidFill>
                    <a:srgbClr val="000000"/>
                  </a:solidFill>
                </a:uFill>
                <a:latin typeface="Tahoma"/>
                <a:cs typeface="Tahoma"/>
              </a:rPr>
              <a:t> </a:t>
            </a:r>
            <a:r>
              <a:rPr sz="2329" b="1" i="1" u="sng" dirty="0">
                <a:uFill>
                  <a:solidFill>
                    <a:srgbClr val="000000"/>
                  </a:solidFill>
                </a:uFill>
                <a:latin typeface="Tahoma"/>
                <a:cs typeface="Tahoma"/>
              </a:rPr>
              <a:t>at</a:t>
            </a:r>
            <a:r>
              <a:rPr sz="2329" b="1" i="1" u="sng" spc="-95" dirty="0">
                <a:uFill>
                  <a:solidFill>
                    <a:srgbClr val="000000"/>
                  </a:solidFill>
                </a:uFill>
                <a:latin typeface="Tahoma"/>
                <a:cs typeface="Tahoma"/>
              </a:rPr>
              <a:t> </a:t>
            </a:r>
            <a:r>
              <a:rPr sz="2329" b="1" i="1" u="sng" spc="-43" dirty="0">
                <a:uFill>
                  <a:solidFill>
                    <a:srgbClr val="000000"/>
                  </a:solidFill>
                </a:uFill>
                <a:latin typeface="Tahoma"/>
                <a:cs typeface="Tahoma"/>
              </a:rPr>
              <a:t>least</a:t>
            </a:r>
            <a:r>
              <a:rPr sz="2329" b="1" i="1" u="sng" spc="-95" dirty="0">
                <a:uFill>
                  <a:solidFill>
                    <a:srgbClr val="000000"/>
                  </a:solidFill>
                </a:uFill>
                <a:latin typeface="Tahoma"/>
                <a:cs typeface="Tahoma"/>
              </a:rPr>
              <a:t> </a:t>
            </a:r>
            <a:r>
              <a:rPr sz="2329" b="1" i="1" u="sng" spc="-35" dirty="0">
                <a:uFill>
                  <a:solidFill>
                    <a:srgbClr val="000000"/>
                  </a:solidFill>
                </a:uFill>
                <a:latin typeface="Tahoma"/>
                <a:cs typeface="Tahoma"/>
              </a:rPr>
              <a:t>one</a:t>
            </a:r>
            <a:r>
              <a:rPr sz="2329" b="1" i="1" u="sng" spc="-95" dirty="0">
                <a:uFill>
                  <a:solidFill>
                    <a:srgbClr val="000000"/>
                  </a:solidFill>
                </a:uFill>
                <a:latin typeface="Tahoma"/>
                <a:cs typeface="Tahoma"/>
              </a:rPr>
              <a:t> </a:t>
            </a:r>
            <a:r>
              <a:rPr sz="2329" b="1" i="1" u="sng" spc="-52" dirty="0">
                <a:uFill>
                  <a:solidFill>
                    <a:srgbClr val="000000"/>
                  </a:solidFill>
                </a:uFill>
                <a:latin typeface="Tahoma"/>
                <a:cs typeface="Tahoma"/>
              </a:rPr>
              <a:t>additional</a:t>
            </a:r>
            <a:r>
              <a:rPr sz="2329" b="1" i="1" u="sng" spc="-86" dirty="0">
                <a:uFill>
                  <a:solidFill>
                    <a:srgbClr val="000000"/>
                  </a:solidFill>
                </a:uFill>
                <a:latin typeface="Tahoma"/>
                <a:cs typeface="Tahoma"/>
              </a:rPr>
              <a:t> </a:t>
            </a:r>
            <a:r>
              <a:rPr sz="2329" b="1" i="1" u="sng" spc="-35" dirty="0">
                <a:uFill>
                  <a:solidFill>
                    <a:srgbClr val="000000"/>
                  </a:solidFill>
                </a:uFill>
                <a:latin typeface="Tahoma"/>
                <a:cs typeface="Tahoma"/>
              </a:rPr>
              <a:t>adult</a:t>
            </a:r>
            <a:r>
              <a:rPr sz="2329" b="1" i="1" u="sng" spc="-104" dirty="0">
                <a:uFill>
                  <a:solidFill>
                    <a:srgbClr val="000000"/>
                  </a:solidFill>
                </a:uFill>
                <a:latin typeface="Tahoma"/>
                <a:cs typeface="Tahoma"/>
              </a:rPr>
              <a:t> </a:t>
            </a:r>
            <a:r>
              <a:rPr sz="2329" b="1" i="1" u="sng" dirty="0">
                <a:uFill>
                  <a:solidFill>
                    <a:srgbClr val="000000"/>
                  </a:solidFill>
                </a:uFill>
                <a:latin typeface="Tahoma"/>
                <a:cs typeface="Tahoma"/>
              </a:rPr>
              <a:t>to</a:t>
            </a:r>
            <a:r>
              <a:rPr sz="2329" b="1" i="1" u="sng" spc="-95" dirty="0">
                <a:uFill>
                  <a:solidFill>
                    <a:srgbClr val="000000"/>
                  </a:solidFill>
                </a:uFill>
                <a:latin typeface="Tahoma"/>
                <a:cs typeface="Tahoma"/>
              </a:rPr>
              <a:t> </a:t>
            </a:r>
            <a:r>
              <a:rPr sz="2329" b="1" i="1" u="sng" spc="-17" dirty="0">
                <a:uFill>
                  <a:solidFill>
                    <a:srgbClr val="000000"/>
                  </a:solidFill>
                </a:uFill>
                <a:latin typeface="Tahoma"/>
                <a:cs typeface="Tahoma"/>
              </a:rPr>
              <a:t>comply</a:t>
            </a:r>
            <a:r>
              <a:rPr sz="2329" b="1" i="1" spc="-17" dirty="0">
                <a:latin typeface="Tahoma"/>
                <a:cs typeface="Tahoma"/>
              </a:rPr>
              <a:t> </a:t>
            </a:r>
            <a:r>
              <a:rPr sz="2329" b="1" i="1" spc="-35" dirty="0">
                <a:latin typeface="Tahoma"/>
                <a:cs typeface="Tahoma"/>
              </a:rPr>
              <a:t>with</a:t>
            </a:r>
            <a:r>
              <a:rPr sz="2329" b="1" i="1" spc="-104" dirty="0">
                <a:latin typeface="Tahoma"/>
                <a:cs typeface="Tahoma"/>
              </a:rPr>
              <a:t> </a:t>
            </a:r>
            <a:r>
              <a:rPr sz="2329" b="1" i="1" spc="-43" dirty="0">
                <a:latin typeface="Tahoma"/>
                <a:cs typeface="Tahoma"/>
              </a:rPr>
              <a:t>Youth</a:t>
            </a:r>
            <a:r>
              <a:rPr sz="2329" b="1" i="1" spc="-95" dirty="0">
                <a:latin typeface="Tahoma"/>
                <a:cs typeface="Tahoma"/>
              </a:rPr>
              <a:t> </a:t>
            </a:r>
            <a:r>
              <a:rPr sz="2329" b="1" i="1" spc="-60" dirty="0">
                <a:latin typeface="Tahoma"/>
                <a:cs typeface="Tahoma"/>
              </a:rPr>
              <a:t>Protection</a:t>
            </a:r>
            <a:r>
              <a:rPr sz="2329" b="1" i="1" spc="-95" dirty="0">
                <a:latin typeface="Tahoma"/>
                <a:cs typeface="Tahoma"/>
              </a:rPr>
              <a:t> </a:t>
            </a:r>
            <a:r>
              <a:rPr sz="2329" b="1" i="1" spc="-60" dirty="0">
                <a:latin typeface="Tahoma"/>
                <a:cs typeface="Tahoma"/>
              </a:rPr>
              <a:t>Requirements!).</a:t>
            </a:r>
            <a:r>
              <a:rPr sz="2329" b="1" i="1" spc="-86" dirty="0">
                <a:latin typeface="Tahoma"/>
                <a:cs typeface="Tahoma"/>
              </a:rPr>
              <a:t> </a:t>
            </a:r>
            <a:r>
              <a:rPr sz="2329" b="1" i="1" spc="-35" dirty="0">
                <a:latin typeface="Tahoma"/>
                <a:cs typeface="Tahoma"/>
              </a:rPr>
              <a:t>Body</a:t>
            </a:r>
            <a:r>
              <a:rPr sz="2329" b="1" i="1" spc="-86" dirty="0">
                <a:latin typeface="Tahoma"/>
                <a:cs typeface="Tahoma"/>
              </a:rPr>
              <a:t> </a:t>
            </a:r>
            <a:r>
              <a:rPr sz="2329" b="1" i="1" dirty="0">
                <a:latin typeface="Tahoma"/>
                <a:cs typeface="Tahoma"/>
              </a:rPr>
              <a:t>of</a:t>
            </a:r>
            <a:r>
              <a:rPr sz="2329" b="1" i="1" spc="-95" dirty="0">
                <a:latin typeface="Tahoma"/>
                <a:cs typeface="Tahoma"/>
              </a:rPr>
              <a:t> </a:t>
            </a:r>
            <a:r>
              <a:rPr sz="2329" b="1" i="1" spc="-17" dirty="0">
                <a:latin typeface="Tahoma"/>
                <a:cs typeface="Tahoma"/>
              </a:rPr>
              <a:t>the</a:t>
            </a:r>
            <a:r>
              <a:rPr sz="2329" b="1" i="1" spc="-95" dirty="0">
                <a:latin typeface="Tahoma"/>
                <a:cs typeface="Tahoma"/>
              </a:rPr>
              <a:t> </a:t>
            </a:r>
            <a:r>
              <a:rPr sz="2329" b="1" i="1" spc="-43" dirty="0">
                <a:latin typeface="Tahoma"/>
                <a:cs typeface="Tahoma"/>
              </a:rPr>
              <a:t>email</a:t>
            </a:r>
            <a:r>
              <a:rPr sz="2329" b="1" i="1" spc="-86" dirty="0">
                <a:latin typeface="Tahoma"/>
                <a:cs typeface="Tahoma"/>
              </a:rPr>
              <a:t> </a:t>
            </a:r>
            <a:r>
              <a:rPr sz="2329" b="1" i="1" spc="-52" dirty="0">
                <a:latin typeface="Tahoma"/>
                <a:cs typeface="Tahoma"/>
              </a:rPr>
              <a:t>should</a:t>
            </a:r>
            <a:r>
              <a:rPr sz="2329" b="1" i="1" spc="-86" dirty="0">
                <a:latin typeface="Tahoma"/>
                <a:cs typeface="Tahoma"/>
              </a:rPr>
              <a:t> </a:t>
            </a:r>
            <a:r>
              <a:rPr sz="2329" b="1" i="1" dirty="0">
                <a:latin typeface="Tahoma"/>
                <a:cs typeface="Tahoma"/>
              </a:rPr>
              <a:t>be</a:t>
            </a:r>
            <a:r>
              <a:rPr sz="2329" b="1" i="1" spc="-95" dirty="0">
                <a:latin typeface="Tahoma"/>
                <a:cs typeface="Tahoma"/>
              </a:rPr>
              <a:t> </a:t>
            </a:r>
            <a:r>
              <a:rPr sz="2329" b="1" i="1" spc="-52" dirty="0">
                <a:latin typeface="Tahoma"/>
                <a:cs typeface="Tahoma"/>
              </a:rPr>
              <a:t>written</a:t>
            </a:r>
            <a:r>
              <a:rPr sz="2329" b="1" i="1" spc="-95" dirty="0">
                <a:latin typeface="Tahoma"/>
                <a:cs typeface="Tahoma"/>
              </a:rPr>
              <a:t> </a:t>
            </a:r>
            <a:r>
              <a:rPr sz="2329" b="1" i="1" spc="-17" dirty="0">
                <a:latin typeface="Tahoma"/>
                <a:cs typeface="Tahoma"/>
              </a:rPr>
              <a:t>using </a:t>
            </a:r>
            <a:r>
              <a:rPr sz="2329" b="1" i="1" spc="-43" dirty="0">
                <a:latin typeface="Tahoma"/>
                <a:cs typeface="Tahoma"/>
              </a:rPr>
              <a:t>proper</a:t>
            </a:r>
            <a:r>
              <a:rPr sz="2329" b="1" i="1" spc="-86" dirty="0">
                <a:latin typeface="Tahoma"/>
                <a:cs typeface="Tahoma"/>
              </a:rPr>
              <a:t> </a:t>
            </a:r>
            <a:r>
              <a:rPr sz="2329" b="1" i="1" spc="-52" dirty="0">
                <a:latin typeface="Tahoma"/>
                <a:cs typeface="Tahoma"/>
              </a:rPr>
              <a:t>etiquette</a:t>
            </a:r>
            <a:r>
              <a:rPr sz="2329" b="1" i="1" spc="-95" dirty="0">
                <a:latin typeface="Tahoma"/>
                <a:cs typeface="Tahoma"/>
              </a:rPr>
              <a:t> </a:t>
            </a:r>
            <a:r>
              <a:rPr sz="2329" b="1" i="1" spc="-35" dirty="0">
                <a:latin typeface="Tahoma"/>
                <a:cs typeface="Tahoma"/>
              </a:rPr>
              <a:t>and</a:t>
            </a:r>
            <a:r>
              <a:rPr sz="2329" b="1" i="1" spc="-86" dirty="0">
                <a:latin typeface="Tahoma"/>
                <a:cs typeface="Tahoma"/>
              </a:rPr>
              <a:t> </a:t>
            </a:r>
            <a:r>
              <a:rPr sz="2329" b="1" i="1" spc="-43" dirty="0">
                <a:latin typeface="Tahoma"/>
                <a:cs typeface="Tahoma"/>
              </a:rPr>
              <a:t>include</a:t>
            </a:r>
            <a:r>
              <a:rPr sz="2329" b="1" i="1" spc="-95" dirty="0">
                <a:latin typeface="Tahoma"/>
                <a:cs typeface="Tahoma"/>
              </a:rPr>
              <a:t> </a:t>
            </a:r>
            <a:r>
              <a:rPr sz="2329" b="1" i="1" dirty="0">
                <a:latin typeface="Tahoma"/>
                <a:cs typeface="Tahoma"/>
              </a:rPr>
              <a:t>a</a:t>
            </a:r>
            <a:r>
              <a:rPr sz="2329" b="1" i="1" spc="-86" dirty="0">
                <a:latin typeface="Tahoma"/>
                <a:cs typeface="Tahoma"/>
              </a:rPr>
              <a:t> </a:t>
            </a:r>
            <a:r>
              <a:rPr sz="2329" b="1" i="1" spc="-35" dirty="0">
                <a:latin typeface="Tahoma"/>
                <a:cs typeface="Tahoma"/>
              </a:rPr>
              <a:t>brief</a:t>
            </a:r>
            <a:r>
              <a:rPr sz="2329" b="1" i="1" spc="-86" dirty="0">
                <a:latin typeface="Tahoma"/>
                <a:cs typeface="Tahoma"/>
              </a:rPr>
              <a:t> </a:t>
            </a:r>
            <a:r>
              <a:rPr sz="2329" b="1" i="1" spc="-60" dirty="0">
                <a:latin typeface="Tahoma"/>
                <a:cs typeface="Tahoma"/>
              </a:rPr>
              <a:t>introduction</a:t>
            </a:r>
            <a:r>
              <a:rPr sz="2329" b="1" i="1" spc="-95" dirty="0">
                <a:latin typeface="Tahoma"/>
                <a:cs typeface="Tahoma"/>
              </a:rPr>
              <a:t> </a:t>
            </a:r>
            <a:r>
              <a:rPr sz="2329" b="1" i="1" dirty="0">
                <a:latin typeface="Tahoma"/>
                <a:cs typeface="Tahoma"/>
              </a:rPr>
              <a:t>of</a:t>
            </a:r>
            <a:r>
              <a:rPr sz="2329" b="1" i="1" spc="-95" dirty="0">
                <a:latin typeface="Tahoma"/>
                <a:cs typeface="Tahoma"/>
              </a:rPr>
              <a:t> </a:t>
            </a:r>
            <a:r>
              <a:rPr sz="2329" b="1" i="1" spc="-17" dirty="0">
                <a:latin typeface="Tahoma"/>
                <a:cs typeface="Tahoma"/>
              </a:rPr>
              <a:t>the</a:t>
            </a:r>
            <a:r>
              <a:rPr sz="2329" b="1" i="1" spc="-95" dirty="0">
                <a:latin typeface="Tahoma"/>
                <a:cs typeface="Tahoma"/>
              </a:rPr>
              <a:t> </a:t>
            </a:r>
            <a:r>
              <a:rPr sz="2329" b="1" i="1" spc="-17" dirty="0">
                <a:latin typeface="Tahoma"/>
                <a:cs typeface="Tahoma"/>
              </a:rPr>
              <a:t>candidate</a:t>
            </a:r>
            <a:endParaRPr sz="2329" dirty="0">
              <a:latin typeface="Tahoma"/>
              <a:cs typeface="Tahoma"/>
            </a:endParaRPr>
          </a:p>
          <a:p>
            <a:pPr marL="21914" marR="101899" indent="392256">
              <a:lnSpc>
                <a:spcPct val="99200"/>
              </a:lnSpc>
              <a:spcBef>
                <a:spcPts val="421"/>
              </a:spcBef>
              <a:buAutoNum type="arabicParenR"/>
              <a:tabLst>
                <a:tab pos="414170" algn="l"/>
              </a:tabLst>
            </a:pPr>
            <a:r>
              <a:rPr sz="2243" b="1" dirty="0">
                <a:latin typeface="Tahoma"/>
                <a:cs typeface="Tahoma"/>
              </a:rPr>
              <a:t>Mr.</a:t>
            </a:r>
            <a:r>
              <a:rPr sz="2243" b="1" spc="-52" dirty="0">
                <a:latin typeface="Tahoma"/>
                <a:cs typeface="Tahoma"/>
              </a:rPr>
              <a:t> </a:t>
            </a:r>
            <a:r>
              <a:rPr sz="2243" b="1" dirty="0">
                <a:latin typeface="Tahoma"/>
                <a:cs typeface="Tahoma"/>
              </a:rPr>
              <a:t>White</a:t>
            </a:r>
            <a:r>
              <a:rPr sz="2243" b="1" spc="-43" dirty="0">
                <a:latin typeface="Tahoma"/>
                <a:cs typeface="Tahoma"/>
              </a:rPr>
              <a:t> </a:t>
            </a:r>
            <a:r>
              <a:rPr sz="2243" b="1" dirty="0">
                <a:latin typeface="Tahoma"/>
                <a:cs typeface="Tahoma"/>
              </a:rPr>
              <a:t>will</a:t>
            </a:r>
            <a:r>
              <a:rPr sz="2243" b="1" spc="-35" dirty="0">
                <a:latin typeface="Tahoma"/>
                <a:cs typeface="Tahoma"/>
              </a:rPr>
              <a:t> </a:t>
            </a:r>
            <a:r>
              <a:rPr sz="2243" b="1" dirty="0">
                <a:latin typeface="Tahoma"/>
                <a:cs typeface="Tahoma"/>
              </a:rPr>
              <a:t>send</a:t>
            </a:r>
            <a:r>
              <a:rPr sz="2243" b="1" spc="-35" dirty="0">
                <a:latin typeface="Tahoma"/>
                <a:cs typeface="Tahoma"/>
              </a:rPr>
              <a:t> </a:t>
            </a:r>
            <a:r>
              <a:rPr sz="2243" b="1" dirty="0">
                <a:latin typeface="Tahoma"/>
                <a:cs typeface="Tahoma"/>
              </a:rPr>
              <a:t>you</a:t>
            </a:r>
            <a:r>
              <a:rPr sz="2243" b="1" spc="-43" dirty="0">
                <a:latin typeface="Tahoma"/>
                <a:cs typeface="Tahoma"/>
              </a:rPr>
              <a:t> </a:t>
            </a:r>
            <a:r>
              <a:rPr sz="2243" b="1" dirty="0">
                <a:latin typeface="Tahoma"/>
                <a:cs typeface="Tahoma"/>
              </a:rPr>
              <a:t>an</a:t>
            </a:r>
            <a:r>
              <a:rPr sz="2243" b="1" spc="-43" dirty="0">
                <a:latin typeface="Tahoma"/>
                <a:cs typeface="Tahoma"/>
              </a:rPr>
              <a:t> </a:t>
            </a:r>
            <a:r>
              <a:rPr sz="2243" b="1" dirty="0">
                <a:latin typeface="Tahoma"/>
                <a:cs typeface="Tahoma"/>
              </a:rPr>
              <a:t>invitation</a:t>
            </a:r>
            <a:r>
              <a:rPr sz="2243" b="1" spc="-43" dirty="0">
                <a:latin typeface="Tahoma"/>
                <a:cs typeface="Tahoma"/>
              </a:rPr>
              <a:t> </a:t>
            </a:r>
            <a:r>
              <a:rPr sz="2243" b="1" dirty="0">
                <a:latin typeface="Tahoma"/>
                <a:cs typeface="Tahoma"/>
              </a:rPr>
              <a:t>to</a:t>
            </a:r>
            <a:r>
              <a:rPr sz="2243" b="1" spc="-43" dirty="0">
                <a:latin typeface="Tahoma"/>
                <a:cs typeface="Tahoma"/>
              </a:rPr>
              <a:t> </a:t>
            </a:r>
            <a:r>
              <a:rPr sz="2243" b="1" dirty="0">
                <a:latin typeface="Tahoma"/>
                <a:cs typeface="Tahoma"/>
              </a:rPr>
              <a:t>setup</a:t>
            </a:r>
            <a:r>
              <a:rPr sz="2243" b="1" spc="-35" dirty="0">
                <a:latin typeface="Tahoma"/>
                <a:cs typeface="Tahoma"/>
              </a:rPr>
              <a:t> </a:t>
            </a:r>
            <a:r>
              <a:rPr sz="2243" b="1" dirty="0">
                <a:latin typeface="Tahoma"/>
                <a:cs typeface="Tahoma"/>
              </a:rPr>
              <a:t>a</a:t>
            </a:r>
            <a:r>
              <a:rPr sz="2243" b="1" spc="-35" dirty="0">
                <a:latin typeface="Tahoma"/>
                <a:cs typeface="Tahoma"/>
              </a:rPr>
              <a:t> </a:t>
            </a:r>
            <a:r>
              <a:rPr sz="2243" b="1" dirty="0">
                <a:latin typeface="Tahoma"/>
                <a:cs typeface="Tahoma"/>
              </a:rPr>
              <a:t>free</a:t>
            </a:r>
            <a:r>
              <a:rPr sz="2243" b="1" spc="-43" dirty="0">
                <a:latin typeface="Tahoma"/>
                <a:cs typeface="Tahoma"/>
              </a:rPr>
              <a:t> </a:t>
            </a:r>
            <a:r>
              <a:rPr sz="2243" b="1" dirty="0">
                <a:latin typeface="Tahoma"/>
                <a:cs typeface="Tahoma"/>
              </a:rPr>
              <a:t>cloud</a:t>
            </a:r>
            <a:r>
              <a:rPr sz="2243" b="1" spc="-35" dirty="0">
                <a:latin typeface="Tahoma"/>
                <a:cs typeface="Tahoma"/>
              </a:rPr>
              <a:t> </a:t>
            </a:r>
            <a:r>
              <a:rPr sz="2243" b="1" dirty="0">
                <a:latin typeface="Tahoma"/>
                <a:cs typeface="Tahoma"/>
              </a:rPr>
              <a:t>storage</a:t>
            </a:r>
            <a:r>
              <a:rPr sz="2243" b="1" spc="-43" dirty="0">
                <a:latin typeface="Tahoma"/>
                <a:cs typeface="Tahoma"/>
              </a:rPr>
              <a:t> </a:t>
            </a:r>
            <a:r>
              <a:rPr sz="2243" b="1" dirty="0">
                <a:latin typeface="Tahoma"/>
                <a:cs typeface="Tahoma"/>
              </a:rPr>
              <a:t>account</a:t>
            </a:r>
            <a:r>
              <a:rPr sz="2243" b="1" spc="-52" dirty="0">
                <a:latin typeface="Tahoma"/>
                <a:cs typeface="Tahoma"/>
              </a:rPr>
              <a:t> </a:t>
            </a:r>
            <a:r>
              <a:rPr sz="2243" b="1" spc="-43" dirty="0">
                <a:latin typeface="Tahoma"/>
                <a:cs typeface="Tahoma"/>
              </a:rPr>
              <a:t>on </a:t>
            </a:r>
            <a:r>
              <a:rPr sz="2243" b="1" spc="-17" dirty="0">
                <a:latin typeface="Tahoma"/>
                <a:cs typeface="Tahoma"/>
                <a:hlinkClick r:id="rId5"/>
              </a:rPr>
              <a:t>www.mega.nz</a:t>
            </a:r>
            <a:r>
              <a:rPr sz="2243" b="1" spc="-43" dirty="0">
                <a:latin typeface="Tahoma"/>
                <a:cs typeface="Tahoma"/>
              </a:rPr>
              <a:t> </a:t>
            </a:r>
            <a:r>
              <a:rPr sz="2243" b="1" dirty="0">
                <a:latin typeface="Tahoma"/>
                <a:cs typeface="Tahoma"/>
              </a:rPr>
              <a:t>This</a:t>
            </a:r>
            <a:r>
              <a:rPr sz="2243" b="1" spc="-35" dirty="0">
                <a:latin typeface="Tahoma"/>
                <a:cs typeface="Tahoma"/>
              </a:rPr>
              <a:t> </a:t>
            </a:r>
            <a:r>
              <a:rPr sz="2243" b="1" dirty="0">
                <a:latin typeface="Tahoma"/>
                <a:cs typeface="Tahoma"/>
              </a:rPr>
              <a:t>email</a:t>
            </a:r>
            <a:r>
              <a:rPr sz="2243" b="1" spc="-26" dirty="0">
                <a:latin typeface="Tahoma"/>
                <a:cs typeface="Tahoma"/>
              </a:rPr>
              <a:t> </a:t>
            </a:r>
            <a:r>
              <a:rPr sz="2243" b="1" dirty="0">
                <a:latin typeface="Tahoma"/>
                <a:cs typeface="Tahoma"/>
              </a:rPr>
              <a:t>will</a:t>
            </a:r>
            <a:r>
              <a:rPr sz="2243" b="1" spc="-26" dirty="0">
                <a:latin typeface="Tahoma"/>
                <a:cs typeface="Tahoma"/>
              </a:rPr>
              <a:t> </a:t>
            </a:r>
            <a:r>
              <a:rPr sz="2243" b="1" dirty="0">
                <a:latin typeface="Tahoma"/>
                <a:cs typeface="Tahoma"/>
              </a:rPr>
              <a:t>come</a:t>
            </a:r>
            <a:r>
              <a:rPr sz="2243" b="1" spc="-35" dirty="0">
                <a:latin typeface="Tahoma"/>
                <a:cs typeface="Tahoma"/>
              </a:rPr>
              <a:t> </a:t>
            </a:r>
            <a:r>
              <a:rPr sz="2243" b="1" dirty="0">
                <a:latin typeface="Tahoma"/>
                <a:cs typeface="Tahoma"/>
              </a:rPr>
              <a:t>from</a:t>
            </a:r>
            <a:r>
              <a:rPr sz="2243" b="1" spc="-35" dirty="0">
                <a:latin typeface="Tahoma"/>
                <a:cs typeface="Tahoma"/>
              </a:rPr>
              <a:t> </a:t>
            </a:r>
            <a:r>
              <a:rPr sz="2243" b="1" dirty="0">
                <a:latin typeface="Tahoma"/>
                <a:cs typeface="Tahoma"/>
              </a:rPr>
              <a:t>directly</a:t>
            </a:r>
            <a:r>
              <a:rPr sz="2243" b="1" spc="-26" dirty="0">
                <a:latin typeface="Tahoma"/>
                <a:cs typeface="Tahoma"/>
              </a:rPr>
              <a:t> </a:t>
            </a:r>
            <a:r>
              <a:rPr sz="2243" b="1" dirty="0">
                <a:latin typeface="Tahoma"/>
                <a:cs typeface="Tahoma"/>
              </a:rPr>
              <a:t>from</a:t>
            </a:r>
            <a:r>
              <a:rPr sz="2243" b="1" spc="-35" dirty="0">
                <a:latin typeface="Tahoma"/>
                <a:cs typeface="Tahoma"/>
              </a:rPr>
              <a:t> </a:t>
            </a:r>
            <a:r>
              <a:rPr sz="2243" b="1" dirty="0">
                <a:latin typeface="Tahoma"/>
                <a:cs typeface="Tahoma"/>
              </a:rPr>
              <a:t>mega.nz.</a:t>
            </a:r>
            <a:r>
              <a:rPr sz="2243" b="1" spc="578" dirty="0">
                <a:latin typeface="Tahoma"/>
                <a:cs typeface="Tahoma"/>
              </a:rPr>
              <a:t> </a:t>
            </a:r>
            <a:r>
              <a:rPr sz="2243" b="1" dirty="0">
                <a:latin typeface="Tahoma"/>
                <a:cs typeface="Tahoma"/>
              </a:rPr>
              <a:t>(Your</a:t>
            </a:r>
            <a:r>
              <a:rPr sz="2243" b="1" spc="-26" dirty="0">
                <a:latin typeface="Tahoma"/>
                <a:cs typeface="Tahoma"/>
              </a:rPr>
              <a:t> </a:t>
            </a:r>
            <a:r>
              <a:rPr sz="2243" b="1" spc="-17" dirty="0">
                <a:latin typeface="Tahoma"/>
                <a:cs typeface="Tahoma"/>
              </a:rPr>
              <a:t>cloud </a:t>
            </a:r>
            <a:r>
              <a:rPr sz="2243" b="1" dirty="0">
                <a:latin typeface="Tahoma"/>
                <a:cs typeface="Tahoma"/>
              </a:rPr>
              <a:t>account</a:t>
            </a:r>
            <a:r>
              <a:rPr sz="2243" b="1" spc="-43" dirty="0">
                <a:latin typeface="Tahoma"/>
                <a:cs typeface="Tahoma"/>
              </a:rPr>
              <a:t> </a:t>
            </a:r>
            <a:r>
              <a:rPr sz="2243" b="1" dirty="0">
                <a:latin typeface="Tahoma"/>
                <a:cs typeface="Tahoma"/>
              </a:rPr>
              <a:t>is</a:t>
            </a:r>
            <a:r>
              <a:rPr sz="2243" b="1" spc="-35" dirty="0">
                <a:latin typeface="Tahoma"/>
                <a:cs typeface="Tahoma"/>
              </a:rPr>
              <a:t> </a:t>
            </a:r>
            <a:r>
              <a:rPr sz="2243" b="1" dirty="0">
                <a:latin typeface="Tahoma"/>
                <a:cs typeface="Tahoma"/>
              </a:rPr>
              <a:t>free</a:t>
            </a:r>
            <a:r>
              <a:rPr sz="2243" b="1" spc="-35" dirty="0">
                <a:latin typeface="Tahoma"/>
                <a:cs typeface="Tahoma"/>
              </a:rPr>
              <a:t> </a:t>
            </a:r>
            <a:r>
              <a:rPr sz="2243" b="1" dirty="0">
                <a:latin typeface="Tahoma"/>
                <a:cs typeface="Tahoma"/>
              </a:rPr>
              <a:t>and</a:t>
            </a:r>
            <a:r>
              <a:rPr sz="2243" b="1" spc="-26" dirty="0">
                <a:latin typeface="Tahoma"/>
                <a:cs typeface="Tahoma"/>
              </a:rPr>
              <a:t> </a:t>
            </a:r>
            <a:r>
              <a:rPr sz="2243" b="1" dirty="0">
                <a:latin typeface="Tahoma"/>
                <a:cs typeface="Tahoma"/>
              </a:rPr>
              <a:t>will</a:t>
            </a:r>
            <a:r>
              <a:rPr sz="2243" b="1" spc="-35" dirty="0">
                <a:latin typeface="Tahoma"/>
                <a:cs typeface="Tahoma"/>
              </a:rPr>
              <a:t> </a:t>
            </a:r>
            <a:r>
              <a:rPr sz="2243" b="1" dirty="0">
                <a:latin typeface="Tahoma"/>
                <a:cs typeface="Tahoma"/>
              </a:rPr>
              <a:t>be</a:t>
            </a:r>
            <a:r>
              <a:rPr sz="2243" b="1" spc="-35" dirty="0">
                <a:latin typeface="Tahoma"/>
                <a:cs typeface="Tahoma"/>
              </a:rPr>
              <a:t> </a:t>
            </a:r>
            <a:r>
              <a:rPr sz="2243" b="1" dirty="0">
                <a:latin typeface="Tahoma"/>
                <a:cs typeface="Tahoma"/>
              </a:rPr>
              <a:t>yours</a:t>
            </a:r>
            <a:r>
              <a:rPr sz="2243" b="1" spc="-35" dirty="0">
                <a:latin typeface="Tahoma"/>
                <a:cs typeface="Tahoma"/>
              </a:rPr>
              <a:t> </a:t>
            </a:r>
            <a:r>
              <a:rPr sz="2243" b="1" dirty="0">
                <a:latin typeface="Tahoma"/>
                <a:cs typeface="Tahoma"/>
              </a:rPr>
              <a:t>to</a:t>
            </a:r>
            <a:r>
              <a:rPr sz="2243" b="1" spc="-35" dirty="0">
                <a:latin typeface="Tahoma"/>
                <a:cs typeface="Tahoma"/>
              </a:rPr>
              <a:t> </a:t>
            </a:r>
            <a:r>
              <a:rPr sz="2243" b="1" dirty="0">
                <a:latin typeface="Tahoma"/>
                <a:cs typeface="Tahoma"/>
              </a:rPr>
              <a:t>use</a:t>
            </a:r>
            <a:r>
              <a:rPr sz="2243" b="1" spc="-35" dirty="0">
                <a:latin typeface="Tahoma"/>
                <a:cs typeface="Tahoma"/>
              </a:rPr>
              <a:t> </a:t>
            </a:r>
            <a:r>
              <a:rPr sz="2243" b="1" dirty="0">
                <a:latin typeface="Tahoma"/>
                <a:cs typeface="Tahoma"/>
              </a:rPr>
              <a:t>even</a:t>
            </a:r>
            <a:r>
              <a:rPr sz="2243" b="1" spc="-35" dirty="0">
                <a:latin typeface="Tahoma"/>
                <a:cs typeface="Tahoma"/>
              </a:rPr>
              <a:t> </a:t>
            </a:r>
            <a:r>
              <a:rPr sz="2243" b="1" dirty="0">
                <a:latin typeface="Tahoma"/>
                <a:cs typeface="Tahoma"/>
              </a:rPr>
              <a:t>after</a:t>
            </a:r>
            <a:r>
              <a:rPr sz="2243" b="1" spc="-35" dirty="0">
                <a:latin typeface="Tahoma"/>
                <a:cs typeface="Tahoma"/>
              </a:rPr>
              <a:t> </a:t>
            </a:r>
            <a:r>
              <a:rPr sz="2243" b="1" dirty="0">
                <a:latin typeface="Tahoma"/>
                <a:cs typeface="Tahoma"/>
              </a:rPr>
              <a:t>your</a:t>
            </a:r>
            <a:r>
              <a:rPr sz="2243" b="1" spc="-26" dirty="0">
                <a:latin typeface="Tahoma"/>
                <a:cs typeface="Tahoma"/>
              </a:rPr>
              <a:t> </a:t>
            </a:r>
            <a:r>
              <a:rPr sz="2243" b="1" dirty="0">
                <a:latin typeface="Tahoma"/>
                <a:cs typeface="Tahoma"/>
              </a:rPr>
              <a:t>project</a:t>
            </a:r>
            <a:r>
              <a:rPr sz="2243" b="1" spc="-35" dirty="0">
                <a:latin typeface="Tahoma"/>
                <a:cs typeface="Tahoma"/>
              </a:rPr>
              <a:t> </a:t>
            </a:r>
            <a:r>
              <a:rPr sz="2243" b="1" dirty="0">
                <a:latin typeface="Tahoma"/>
                <a:cs typeface="Tahoma"/>
              </a:rPr>
              <a:t>is</a:t>
            </a:r>
            <a:r>
              <a:rPr sz="2243" b="1" spc="-35" dirty="0">
                <a:latin typeface="Tahoma"/>
                <a:cs typeface="Tahoma"/>
              </a:rPr>
              <a:t> </a:t>
            </a:r>
            <a:r>
              <a:rPr sz="2243" b="1" spc="-17" dirty="0">
                <a:latin typeface="Tahoma"/>
                <a:cs typeface="Tahoma"/>
              </a:rPr>
              <a:t>approved. </a:t>
            </a:r>
            <a:r>
              <a:rPr sz="2243" b="1" dirty="0">
                <a:latin typeface="Tahoma"/>
                <a:cs typeface="Tahoma"/>
              </a:rPr>
              <a:t>However</a:t>
            </a:r>
            <a:r>
              <a:rPr sz="2243" b="1" spc="-43"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access</a:t>
            </a:r>
            <a:r>
              <a:rPr sz="2243" b="1" spc="-52" dirty="0">
                <a:latin typeface="Tahoma"/>
                <a:cs typeface="Tahoma"/>
              </a:rPr>
              <a:t> </a:t>
            </a:r>
            <a:r>
              <a:rPr sz="2243" b="1" dirty="0">
                <a:latin typeface="Tahoma"/>
                <a:cs typeface="Tahoma"/>
              </a:rPr>
              <a:t>to</a:t>
            </a:r>
            <a:r>
              <a:rPr sz="2243" b="1" spc="-43" dirty="0">
                <a:latin typeface="Tahoma"/>
                <a:cs typeface="Tahoma"/>
              </a:rPr>
              <a:t> </a:t>
            </a:r>
            <a:r>
              <a:rPr sz="2243" b="1" dirty="0">
                <a:latin typeface="Tahoma"/>
                <a:cs typeface="Tahoma"/>
              </a:rPr>
              <a:t>your</a:t>
            </a:r>
            <a:r>
              <a:rPr sz="2243" b="1" spc="-35" dirty="0">
                <a:latin typeface="Tahoma"/>
                <a:cs typeface="Tahoma"/>
              </a:rPr>
              <a:t> </a:t>
            </a:r>
            <a:r>
              <a:rPr sz="2243" b="1" dirty="0">
                <a:latin typeface="Tahoma"/>
                <a:cs typeface="Tahoma"/>
              </a:rPr>
              <a:t>project</a:t>
            </a:r>
            <a:r>
              <a:rPr sz="2243" b="1" spc="-52" dirty="0">
                <a:latin typeface="Tahoma"/>
                <a:cs typeface="Tahoma"/>
              </a:rPr>
              <a:t> </a:t>
            </a:r>
            <a:r>
              <a:rPr sz="2243" b="1" dirty="0">
                <a:latin typeface="Tahoma"/>
                <a:cs typeface="Tahoma"/>
              </a:rPr>
              <a:t>folder</a:t>
            </a:r>
            <a:r>
              <a:rPr sz="2243" b="1" spc="-35" dirty="0">
                <a:latin typeface="Tahoma"/>
                <a:cs typeface="Tahoma"/>
              </a:rPr>
              <a:t> </a:t>
            </a:r>
            <a:r>
              <a:rPr sz="2243" b="1" dirty="0">
                <a:latin typeface="Tahoma"/>
                <a:cs typeface="Tahoma"/>
              </a:rPr>
              <a:t>will</a:t>
            </a:r>
            <a:r>
              <a:rPr sz="2243" b="1" spc="-43" dirty="0">
                <a:latin typeface="Tahoma"/>
                <a:cs typeface="Tahoma"/>
              </a:rPr>
              <a:t> </a:t>
            </a:r>
            <a:r>
              <a:rPr sz="2243" b="1" dirty="0">
                <a:latin typeface="Tahoma"/>
                <a:cs typeface="Tahoma"/>
              </a:rPr>
              <a:t>be</a:t>
            </a:r>
            <a:r>
              <a:rPr sz="2243" b="1" spc="-43" dirty="0">
                <a:latin typeface="Tahoma"/>
                <a:cs typeface="Tahoma"/>
              </a:rPr>
              <a:t> </a:t>
            </a:r>
            <a:r>
              <a:rPr sz="2243" b="1" dirty="0">
                <a:latin typeface="Tahoma"/>
                <a:cs typeface="Tahoma"/>
              </a:rPr>
              <a:t>deleted</a:t>
            </a:r>
            <a:r>
              <a:rPr sz="2243" b="1" spc="-43" dirty="0">
                <a:latin typeface="Tahoma"/>
                <a:cs typeface="Tahoma"/>
              </a:rPr>
              <a:t> </a:t>
            </a:r>
            <a:r>
              <a:rPr sz="2243" b="1" dirty="0">
                <a:latin typeface="Tahoma"/>
                <a:cs typeface="Tahoma"/>
              </a:rPr>
              <a:t>once</a:t>
            </a:r>
            <a:r>
              <a:rPr sz="2243" b="1" spc="-43"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approval</a:t>
            </a:r>
            <a:r>
              <a:rPr sz="2243" b="1" spc="-43" dirty="0">
                <a:latin typeface="Tahoma"/>
                <a:cs typeface="Tahoma"/>
              </a:rPr>
              <a:t> has </a:t>
            </a:r>
            <a:r>
              <a:rPr sz="2243" b="1" dirty="0">
                <a:latin typeface="Tahoma"/>
                <a:cs typeface="Tahoma"/>
              </a:rPr>
              <a:t>been</a:t>
            </a:r>
            <a:r>
              <a:rPr sz="2243" b="1" spc="-86" dirty="0">
                <a:latin typeface="Tahoma"/>
                <a:cs typeface="Tahoma"/>
              </a:rPr>
              <a:t> </a:t>
            </a:r>
            <a:r>
              <a:rPr sz="2243" b="1" spc="-17" dirty="0">
                <a:latin typeface="Tahoma"/>
                <a:cs typeface="Tahoma"/>
              </a:rPr>
              <a:t>made.)</a:t>
            </a:r>
            <a:endParaRPr sz="2243" dirty="0">
              <a:latin typeface="Tahoma"/>
              <a:cs typeface="Tahoma"/>
            </a:endParaRPr>
          </a:p>
          <a:p>
            <a:pPr marL="21914" marR="1197592" indent="392256">
              <a:lnSpc>
                <a:spcPts val="2606"/>
              </a:lnSpc>
              <a:spcBef>
                <a:spcPts val="733"/>
              </a:spcBef>
              <a:buAutoNum type="arabicParenR"/>
              <a:tabLst>
                <a:tab pos="414170" algn="l"/>
              </a:tabLst>
            </a:pPr>
            <a:r>
              <a:rPr sz="2243" b="1" dirty="0">
                <a:latin typeface="Tahoma"/>
                <a:cs typeface="Tahoma"/>
              </a:rPr>
              <a:t>After</a:t>
            </a:r>
            <a:r>
              <a:rPr sz="2243" b="1" spc="-43" dirty="0">
                <a:latin typeface="Tahoma"/>
                <a:cs typeface="Tahoma"/>
              </a:rPr>
              <a:t> </a:t>
            </a:r>
            <a:r>
              <a:rPr sz="2243" b="1" dirty="0">
                <a:latin typeface="Tahoma"/>
                <a:cs typeface="Tahoma"/>
              </a:rPr>
              <a:t>you</a:t>
            </a:r>
            <a:r>
              <a:rPr sz="2243" b="1" spc="-43" dirty="0">
                <a:latin typeface="Tahoma"/>
                <a:cs typeface="Tahoma"/>
              </a:rPr>
              <a:t> </a:t>
            </a:r>
            <a:r>
              <a:rPr sz="2243" b="1" dirty="0">
                <a:latin typeface="Tahoma"/>
                <a:cs typeface="Tahoma"/>
              </a:rPr>
              <a:t>have</a:t>
            </a:r>
            <a:r>
              <a:rPr sz="2243" b="1" spc="-43" dirty="0">
                <a:latin typeface="Tahoma"/>
                <a:cs typeface="Tahoma"/>
              </a:rPr>
              <a:t> </a:t>
            </a:r>
            <a:r>
              <a:rPr sz="2243" b="1" dirty="0">
                <a:latin typeface="Tahoma"/>
                <a:cs typeface="Tahoma"/>
              </a:rPr>
              <a:t>setup</a:t>
            </a:r>
            <a:r>
              <a:rPr sz="2243" b="1" spc="-35" dirty="0">
                <a:latin typeface="Tahoma"/>
                <a:cs typeface="Tahoma"/>
              </a:rPr>
              <a:t> </a:t>
            </a:r>
            <a:r>
              <a:rPr sz="2243" b="1" dirty="0">
                <a:latin typeface="Tahoma"/>
                <a:cs typeface="Tahoma"/>
              </a:rPr>
              <a:t>your</a:t>
            </a:r>
            <a:r>
              <a:rPr sz="2243" b="1" spc="-35" dirty="0">
                <a:latin typeface="Tahoma"/>
                <a:cs typeface="Tahoma"/>
              </a:rPr>
              <a:t> </a:t>
            </a:r>
            <a:r>
              <a:rPr sz="2243" b="1" dirty="0">
                <a:latin typeface="Tahoma"/>
                <a:cs typeface="Tahoma"/>
              </a:rPr>
              <a:t>account</a:t>
            </a:r>
            <a:r>
              <a:rPr sz="2243" b="1" spc="-43" dirty="0">
                <a:latin typeface="Tahoma"/>
                <a:cs typeface="Tahoma"/>
              </a:rPr>
              <a:t> </a:t>
            </a:r>
            <a:r>
              <a:rPr sz="2243" b="1" dirty="0">
                <a:latin typeface="Tahoma"/>
                <a:cs typeface="Tahoma"/>
              </a:rPr>
              <a:t>you</a:t>
            </a:r>
            <a:r>
              <a:rPr sz="2243" b="1" spc="-43" dirty="0">
                <a:latin typeface="Tahoma"/>
                <a:cs typeface="Tahoma"/>
              </a:rPr>
              <a:t> </a:t>
            </a:r>
            <a:r>
              <a:rPr sz="2243" b="1" dirty="0">
                <a:latin typeface="Tahoma"/>
                <a:cs typeface="Tahoma"/>
              </a:rPr>
              <a:t>will</a:t>
            </a:r>
            <a:r>
              <a:rPr sz="2243" b="1" spc="-35" dirty="0">
                <a:latin typeface="Tahoma"/>
                <a:cs typeface="Tahoma"/>
              </a:rPr>
              <a:t> </a:t>
            </a:r>
            <a:r>
              <a:rPr sz="2243" b="1" dirty="0">
                <a:latin typeface="Tahoma"/>
                <a:cs typeface="Tahoma"/>
              </a:rPr>
              <a:t>need</a:t>
            </a:r>
            <a:r>
              <a:rPr sz="2243" b="1" spc="-43" dirty="0">
                <a:latin typeface="Tahoma"/>
                <a:cs typeface="Tahoma"/>
              </a:rPr>
              <a:t> </a:t>
            </a:r>
            <a:r>
              <a:rPr sz="2243" b="1" dirty="0">
                <a:latin typeface="Tahoma"/>
                <a:cs typeface="Tahoma"/>
              </a:rPr>
              <a:t>to</a:t>
            </a:r>
            <a:r>
              <a:rPr sz="2243" b="1" spc="-43" dirty="0">
                <a:latin typeface="Tahoma"/>
                <a:cs typeface="Tahoma"/>
              </a:rPr>
              <a:t> </a:t>
            </a:r>
            <a:r>
              <a:rPr sz="2243" b="1" dirty="0">
                <a:latin typeface="Tahoma"/>
                <a:cs typeface="Tahoma"/>
              </a:rPr>
              <a:t>accept</a:t>
            </a:r>
            <a:r>
              <a:rPr sz="2243" b="1" spc="-43" dirty="0">
                <a:latin typeface="Tahoma"/>
                <a:cs typeface="Tahoma"/>
              </a:rPr>
              <a:t> </a:t>
            </a:r>
            <a:r>
              <a:rPr sz="2243" b="1" dirty="0">
                <a:latin typeface="Tahoma"/>
                <a:cs typeface="Tahoma"/>
              </a:rPr>
              <a:t>Mr.</a:t>
            </a:r>
            <a:r>
              <a:rPr sz="2243" b="1" spc="-43" dirty="0">
                <a:latin typeface="Tahoma"/>
                <a:cs typeface="Tahoma"/>
              </a:rPr>
              <a:t> </a:t>
            </a:r>
            <a:r>
              <a:rPr sz="2243" b="1" spc="-17" dirty="0">
                <a:latin typeface="Tahoma"/>
                <a:cs typeface="Tahoma"/>
              </a:rPr>
              <a:t>White’s </a:t>
            </a:r>
            <a:r>
              <a:rPr sz="2243" b="1" dirty="0">
                <a:latin typeface="Tahoma"/>
                <a:cs typeface="Tahoma"/>
              </a:rPr>
              <a:t>invitation</a:t>
            </a:r>
            <a:r>
              <a:rPr sz="2243" b="1" spc="-52" dirty="0">
                <a:latin typeface="Tahoma"/>
                <a:cs typeface="Tahoma"/>
              </a:rPr>
              <a:t> </a:t>
            </a:r>
            <a:r>
              <a:rPr sz="2243" b="1" dirty="0">
                <a:latin typeface="Tahoma"/>
                <a:cs typeface="Tahoma"/>
              </a:rPr>
              <a:t>to</a:t>
            </a:r>
            <a:r>
              <a:rPr sz="2243" b="1" spc="-43" dirty="0">
                <a:latin typeface="Tahoma"/>
                <a:cs typeface="Tahoma"/>
              </a:rPr>
              <a:t> </a:t>
            </a:r>
            <a:r>
              <a:rPr sz="2243" b="1" dirty="0">
                <a:latin typeface="Tahoma"/>
                <a:cs typeface="Tahoma"/>
              </a:rPr>
              <a:t>share</a:t>
            </a:r>
            <a:r>
              <a:rPr sz="2243" b="1" spc="-43" dirty="0">
                <a:latin typeface="Tahoma"/>
                <a:cs typeface="Tahoma"/>
              </a:rPr>
              <a:t> </a:t>
            </a:r>
            <a:r>
              <a:rPr sz="2243" b="1" dirty="0">
                <a:latin typeface="Tahoma"/>
                <a:cs typeface="Tahoma"/>
              </a:rPr>
              <a:t>your</a:t>
            </a:r>
            <a:r>
              <a:rPr sz="2243" b="1" spc="-35" dirty="0">
                <a:latin typeface="Tahoma"/>
                <a:cs typeface="Tahoma"/>
              </a:rPr>
              <a:t> </a:t>
            </a:r>
            <a:r>
              <a:rPr sz="2243" b="1" dirty="0">
                <a:latin typeface="Tahoma"/>
                <a:cs typeface="Tahoma"/>
              </a:rPr>
              <a:t>folder</a:t>
            </a:r>
            <a:r>
              <a:rPr sz="2243" b="1" spc="-35" dirty="0">
                <a:latin typeface="Tahoma"/>
                <a:cs typeface="Tahoma"/>
              </a:rPr>
              <a:t> </a:t>
            </a:r>
            <a:r>
              <a:rPr sz="2243" b="1" dirty="0">
                <a:latin typeface="Tahoma"/>
                <a:cs typeface="Tahoma"/>
              </a:rPr>
              <a:t>on</a:t>
            </a:r>
            <a:r>
              <a:rPr sz="2243" b="1" spc="-43"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cloud</a:t>
            </a:r>
            <a:r>
              <a:rPr sz="2243" b="1" spc="-35" dirty="0">
                <a:latin typeface="Tahoma"/>
                <a:cs typeface="Tahoma"/>
              </a:rPr>
              <a:t> </a:t>
            </a:r>
            <a:r>
              <a:rPr sz="2243" b="1" spc="-17" dirty="0">
                <a:latin typeface="Tahoma"/>
                <a:cs typeface="Tahoma"/>
              </a:rPr>
              <a:t>server.</a:t>
            </a:r>
            <a:endParaRPr sz="2243" dirty="0">
              <a:latin typeface="Tahoma"/>
              <a:cs typeface="Tahoma"/>
            </a:endParaRPr>
          </a:p>
          <a:p>
            <a:pPr marL="21914" marR="62454" indent="392256">
              <a:lnSpc>
                <a:spcPts val="2571"/>
              </a:lnSpc>
              <a:spcBef>
                <a:spcPts val="699"/>
              </a:spcBef>
              <a:buAutoNum type="arabicParenR"/>
              <a:tabLst>
                <a:tab pos="414170" algn="l"/>
              </a:tabLst>
            </a:pPr>
            <a:r>
              <a:rPr sz="2243" b="1" dirty="0">
                <a:latin typeface="Tahoma"/>
                <a:cs typeface="Tahoma"/>
              </a:rPr>
              <a:t>After</a:t>
            </a:r>
            <a:r>
              <a:rPr sz="2243" b="1" spc="-43" dirty="0">
                <a:latin typeface="Tahoma"/>
                <a:cs typeface="Tahoma"/>
              </a:rPr>
              <a:t> </a:t>
            </a:r>
            <a:r>
              <a:rPr sz="2243" b="1" dirty="0">
                <a:latin typeface="Tahoma"/>
                <a:cs typeface="Tahoma"/>
              </a:rPr>
              <a:t>you</a:t>
            </a:r>
            <a:r>
              <a:rPr sz="2243" b="1" spc="-43" dirty="0">
                <a:latin typeface="Tahoma"/>
                <a:cs typeface="Tahoma"/>
              </a:rPr>
              <a:t> </a:t>
            </a:r>
            <a:r>
              <a:rPr sz="2243" b="1" dirty="0">
                <a:latin typeface="Tahoma"/>
                <a:cs typeface="Tahoma"/>
              </a:rPr>
              <a:t>have</a:t>
            </a:r>
            <a:r>
              <a:rPr sz="2243" b="1" spc="-52" dirty="0">
                <a:latin typeface="Tahoma"/>
                <a:cs typeface="Tahoma"/>
              </a:rPr>
              <a:t> </a:t>
            </a:r>
            <a:r>
              <a:rPr sz="2243" b="1" dirty="0">
                <a:latin typeface="Tahoma"/>
                <a:cs typeface="Tahoma"/>
              </a:rPr>
              <a:t>accepted</a:t>
            </a:r>
            <a:r>
              <a:rPr sz="2243" b="1" spc="-35"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invitation</a:t>
            </a:r>
            <a:r>
              <a:rPr sz="2243" b="1" spc="-43" dirty="0">
                <a:latin typeface="Tahoma"/>
                <a:cs typeface="Tahoma"/>
              </a:rPr>
              <a:t> </a:t>
            </a:r>
            <a:r>
              <a:rPr sz="2243" b="1" dirty="0">
                <a:latin typeface="Tahoma"/>
                <a:cs typeface="Tahoma"/>
              </a:rPr>
              <a:t>notify</a:t>
            </a:r>
            <a:r>
              <a:rPr sz="2243" b="1" spc="-43" dirty="0">
                <a:latin typeface="Tahoma"/>
                <a:cs typeface="Tahoma"/>
              </a:rPr>
              <a:t> </a:t>
            </a:r>
            <a:r>
              <a:rPr sz="2243" b="1" dirty="0">
                <a:latin typeface="Tahoma"/>
                <a:cs typeface="Tahoma"/>
              </a:rPr>
              <a:t>Mr.</a:t>
            </a:r>
            <a:r>
              <a:rPr sz="2243" b="1" spc="-43" dirty="0">
                <a:latin typeface="Tahoma"/>
                <a:cs typeface="Tahoma"/>
              </a:rPr>
              <a:t> </a:t>
            </a:r>
            <a:r>
              <a:rPr sz="2243" b="1" dirty="0">
                <a:latin typeface="Tahoma"/>
                <a:cs typeface="Tahoma"/>
              </a:rPr>
              <a:t>White</a:t>
            </a:r>
            <a:r>
              <a:rPr sz="2243" b="1" spc="-43" dirty="0">
                <a:latin typeface="Tahoma"/>
                <a:cs typeface="Tahoma"/>
              </a:rPr>
              <a:t> </a:t>
            </a:r>
            <a:r>
              <a:rPr sz="2243" b="1" dirty="0">
                <a:latin typeface="Tahoma"/>
                <a:cs typeface="Tahoma"/>
              </a:rPr>
              <a:t>and</a:t>
            </a:r>
            <a:r>
              <a:rPr sz="2243" b="1" spc="-43" dirty="0">
                <a:latin typeface="Tahoma"/>
                <a:cs typeface="Tahoma"/>
              </a:rPr>
              <a:t> </a:t>
            </a:r>
            <a:r>
              <a:rPr sz="2243" b="1" dirty="0">
                <a:latin typeface="Tahoma"/>
                <a:cs typeface="Tahoma"/>
              </a:rPr>
              <a:t>he</a:t>
            </a:r>
            <a:r>
              <a:rPr sz="2243" b="1" spc="-43" dirty="0">
                <a:latin typeface="Tahoma"/>
                <a:cs typeface="Tahoma"/>
              </a:rPr>
              <a:t> </a:t>
            </a:r>
            <a:r>
              <a:rPr sz="2243" b="1" dirty="0">
                <a:latin typeface="Tahoma"/>
                <a:cs typeface="Tahoma"/>
              </a:rPr>
              <a:t>will</a:t>
            </a:r>
            <a:r>
              <a:rPr sz="2243" b="1" spc="-43" dirty="0">
                <a:latin typeface="Tahoma"/>
                <a:cs typeface="Tahoma"/>
              </a:rPr>
              <a:t> </a:t>
            </a:r>
            <a:r>
              <a:rPr sz="2243" b="1" dirty="0">
                <a:latin typeface="Tahoma"/>
                <a:cs typeface="Tahoma"/>
              </a:rPr>
              <a:t>send</a:t>
            </a:r>
            <a:r>
              <a:rPr sz="2243" b="1" spc="-35" dirty="0">
                <a:latin typeface="Tahoma"/>
                <a:cs typeface="Tahoma"/>
              </a:rPr>
              <a:t> </a:t>
            </a:r>
            <a:r>
              <a:rPr sz="2243" b="1" dirty="0">
                <a:latin typeface="Tahoma"/>
                <a:cs typeface="Tahoma"/>
              </a:rPr>
              <a:t>you</a:t>
            </a:r>
            <a:r>
              <a:rPr sz="2243" b="1" spc="-52" dirty="0">
                <a:latin typeface="Tahoma"/>
                <a:cs typeface="Tahoma"/>
              </a:rPr>
              <a:t> </a:t>
            </a:r>
            <a:r>
              <a:rPr sz="2243" b="1" spc="-86" dirty="0">
                <a:latin typeface="Tahoma"/>
                <a:cs typeface="Tahoma"/>
              </a:rPr>
              <a:t>a </a:t>
            </a:r>
            <a:r>
              <a:rPr sz="2243" b="1" dirty="0">
                <a:latin typeface="Tahoma"/>
                <a:cs typeface="Tahoma"/>
              </a:rPr>
              <a:t>link</a:t>
            </a:r>
            <a:r>
              <a:rPr sz="2243" b="1" spc="-26" dirty="0">
                <a:latin typeface="Tahoma"/>
                <a:cs typeface="Tahoma"/>
              </a:rPr>
              <a:t> </a:t>
            </a:r>
            <a:r>
              <a:rPr sz="2243" b="1" dirty="0">
                <a:latin typeface="Tahoma"/>
                <a:cs typeface="Tahoma"/>
              </a:rPr>
              <a:t>to</a:t>
            </a:r>
            <a:r>
              <a:rPr sz="2243" b="1" spc="-26" dirty="0">
                <a:latin typeface="Tahoma"/>
                <a:cs typeface="Tahoma"/>
              </a:rPr>
              <a:t> </a:t>
            </a:r>
            <a:r>
              <a:rPr sz="2243" b="1" dirty="0">
                <a:latin typeface="Tahoma"/>
                <a:cs typeface="Tahoma"/>
              </a:rPr>
              <a:t>your</a:t>
            </a:r>
            <a:r>
              <a:rPr sz="2243" b="1" spc="-17" dirty="0">
                <a:latin typeface="Tahoma"/>
                <a:cs typeface="Tahoma"/>
              </a:rPr>
              <a:t> folder.</a:t>
            </a:r>
            <a:endParaRPr sz="2243" dirty="0">
              <a:latin typeface="Tahoma"/>
              <a:cs typeface="Tahoma"/>
            </a:endParaRPr>
          </a:p>
          <a:p>
            <a:pPr marL="21914" marR="276115" indent="392256">
              <a:lnSpc>
                <a:spcPts val="2571"/>
              </a:lnSpc>
              <a:spcBef>
                <a:spcPts val="742"/>
              </a:spcBef>
              <a:buAutoNum type="arabicParenR"/>
              <a:tabLst>
                <a:tab pos="414170" algn="l"/>
              </a:tabLst>
            </a:pPr>
            <a:r>
              <a:rPr sz="2243" b="1" dirty="0">
                <a:latin typeface="Tahoma"/>
                <a:cs typeface="Tahoma"/>
              </a:rPr>
              <a:t>You</a:t>
            </a:r>
            <a:r>
              <a:rPr sz="2243" b="1" spc="-52" dirty="0">
                <a:latin typeface="Tahoma"/>
                <a:cs typeface="Tahoma"/>
              </a:rPr>
              <a:t> </a:t>
            </a:r>
            <a:r>
              <a:rPr sz="2243" b="1" dirty="0">
                <a:latin typeface="Tahoma"/>
                <a:cs typeface="Tahoma"/>
              </a:rPr>
              <a:t>will</a:t>
            </a:r>
            <a:r>
              <a:rPr sz="2243" b="1" spc="-35" dirty="0">
                <a:latin typeface="Tahoma"/>
                <a:cs typeface="Tahoma"/>
              </a:rPr>
              <a:t> </a:t>
            </a:r>
            <a:r>
              <a:rPr sz="2243" b="1" dirty="0">
                <a:latin typeface="Tahoma"/>
                <a:cs typeface="Tahoma"/>
              </a:rPr>
              <a:t>then</a:t>
            </a:r>
            <a:r>
              <a:rPr sz="2243" b="1" spc="-43" dirty="0">
                <a:latin typeface="Tahoma"/>
                <a:cs typeface="Tahoma"/>
              </a:rPr>
              <a:t> </a:t>
            </a:r>
            <a:r>
              <a:rPr sz="2243" b="1" dirty="0">
                <a:latin typeface="Tahoma"/>
                <a:cs typeface="Tahoma"/>
              </a:rPr>
              <a:t>be</a:t>
            </a:r>
            <a:r>
              <a:rPr sz="2243" b="1" spc="-43" dirty="0">
                <a:latin typeface="Tahoma"/>
                <a:cs typeface="Tahoma"/>
              </a:rPr>
              <a:t> </a:t>
            </a:r>
            <a:r>
              <a:rPr sz="2243" b="1" dirty="0">
                <a:latin typeface="Tahoma"/>
                <a:cs typeface="Tahoma"/>
              </a:rPr>
              <a:t>able</a:t>
            </a:r>
            <a:r>
              <a:rPr sz="2243" b="1" spc="-43" dirty="0">
                <a:latin typeface="Tahoma"/>
                <a:cs typeface="Tahoma"/>
              </a:rPr>
              <a:t> </a:t>
            </a:r>
            <a:r>
              <a:rPr sz="2243" b="1" dirty="0">
                <a:latin typeface="Tahoma"/>
                <a:cs typeface="Tahoma"/>
              </a:rPr>
              <a:t>to</a:t>
            </a:r>
            <a:r>
              <a:rPr sz="2243" b="1" spc="-43" dirty="0">
                <a:latin typeface="Tahoma"/>
                <a:cs typeface="Tahoma"/>
              </a:rPr>
              <a:t> </a:t>
            </a:r>
            <a:r>
              <a:rPr sz="2243" b="1" dirty="0">
                <a:latin typeface="Tahoma"/>
                <a:cs typeface="Tahoma"/>
              </a:rPr>
              <a:t>upload</a:t>
            </a:r>
            <a:r>
              <a:rPr sz="2243" b="1" spc="-35" dirty="0">
                <a:latin typeface="Tahoma"/>
                <a:cs typeface="Tahoma"/>
              </a:rPr>
              <a:t> </a:t>
            </a:r>
            <a:r>
              <a:rPr sz="2243" b="1" dirty="0">
                <a:latin typeface="Tahoma"/>
                <a:cs typeface="Tahoma"/>
              </a:rPr>
              <a:t>all</a:t>
            </a:r>
            <a:r>
              <a:rPr sz="2243" b="1" spc="-35"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required</a:t>
            </a:r>
            <a:r>
              <a:rPr sz="2243" b="1" spc="-35" dirty="0">
                <a:latin typeface="Tahoma"/>
                <a:cs typeface="Tahoma"/>
              </a:rPr>
              <a:t> </a:t>
            </a:r>
            <a:r>
              <a:rPr sz="2243" b="1" dirty="0">
                <a:latin typeface="Tahoma"/>
                <a:cs typeface="Tahoma"/>
              </a:rPr>
              <a:t>documents</a:t>
            </a:r>
            <a:r>
              <a:rPr sz="2243" b="1" spc="-52" dirty="0">
                <a:latin typeface="Tahoma"/>
                <a:cs typeface="Tahoma"/>
              </a:rPr>
              <a:t> </a:t>
            </a:r>
            <a:r>
              <a:rPr sz="2243" b="1" dirty="0">
                <a:latin typeface="Tahoma"/>
                <a:cs typeface="Tahoma"/>
              </a:rPr>
              <a:t>necessary</a:t>
            </a:r>
            <a:r>
              <a:rPr sz="2243" b="1" spc="-35" dirty="0">
                <a:latin typeface="Tahoma"/>
                <a:cs typeface="Tahoma"/>
              </a:rPr>
              <a:t> </a:t>
            </a:r>
            <a:r>
              <a:rPr sz="2243" b="1" dirty="0">
                <a:latin typeface="Tahoma"/>
                <a:cs typeface="Tahoma"/>
              </a:rPr>
              <a:t>for</a:t>
            </a:r>
            <a:r>
              <a:rPr sz="2243" b="1" spc="-35" dirty="0">
                <a:latin typeface="Tahoma"/>
                <a:cs typeface="Tahoma"/>
              </a:rPr>
              <a:t> </a:t>
            </a:r>
            <a:r>
              <a:rPr sz="2243" b="1" spc="-43" dirty="0">
                <a:latin typeface="Tahoma"/>
                <a:cs typeface="Tahoma"/>
              </a:rPr>
              <a:t>the </a:t>
            </a:r>
            <a:r>
              <a:rPr sz="2243" b="1" dirty="0">
                <a:latin typeface="Tahoma"/>
                <a:cs typeface="Tahoma"/>
              </a:rPr>
              <a:t>review</a:t>
            </a:r>
            <a:r>
              <a:rPr sz="2243" b="1" spc="-35" dirty="0">
                <a:latin typeface="Tahoma"/>
                <a:cs typeface="Tahoma"/>
              </a:rPr>
              <a:t> </a:t>
            </a:r>
            <a:r>
              <a:rPr sz="2243" b="1" dirty="0">
                <a:latin typeface="Tahoma"/>
                <a:cs typeface="Tahoma"/>
              </a:rPr>
              <a:t>and</a:t>
            </a:r>
            <a:r>
              <a:rPr sz="2243" b="1" spc="-26" dirty="0">
                <a:latin typeface="Tahoma"/>
                <a:cs typeface="Tahoma"/>
              </a:rPr>
              <a:t> </a:t>
            </a:r>
            <a:r>
              <a:rPr sz="2243" b="1" dirty="0">
                <a:latin typeface="Tahoma"/>
                <a:cs typeface="Tahoma"/>
              </a:rPr>
              <a:t>approval</a:t>
            </a:r>
            <a:r>
              <a:rPr sz="2243" b="1" spc="-26" dirty="0">
                <a:latin typeface="Tahoma"/>
                <a:cs typeface="Tahoma"/>
              </a:rPr>
              <a:t> </a:t>
            </a:r>
            <a:r>
              <a:rPr sz="2243" b="1" dirty="0">
                <a:latin typeface="Tahoma"/>
                <a:cs typeface="Tahoma"/>
              </a:rPr>
              <a:t>of</a:t>
            </a:r>
            <a:r>
              <a:rPr sz="2243" b="1" spc="-35" dirty="0">
                <a:latin typeface="Tahoma"/>
                <a:cs typeface="Tahoma"/>
              </a:rPr>
              <a:t> </a:t>
            </a:r>
            <a:r>
              <a:rPr sz="2243" b="1" dirty="0">
                <a:latin typeface="Tahoma"/>
                <a:cs typeface="Tahoma"/>
              </a:rPr>
              <a:t>your</a:t>
            </a:r>
            <a:r>
              <a:rPr sz="2243" b="1" spc="-26" dirty="0">
                <a:latin typeface="Tahoma"/>
                <a:cs typeface="Tahoma"/>
              </a:rPr>
              <a:t> </a:t>
            </a:r>
            <a:r>
              <a:rPr sz="2243" b="1" spc="-17" dirty="0">
                <a:latin typeface="Tahoma"/>
                <a:cs typeface="Tahoma"/>
              </a:rPr>
              <a:t>project.</a:t>
            </a:r>
            <a:endParaRPr sz="2243" dirty="0">
              <a:latin typeface="Tahoma"/>
              <a:cs typeface="Tahoma"/>
            </a:endParaRPr>
          </a:p>
        </p:txBody>
      </p:sp>
      <p:pic>
        <p:nvPicPr>
          <p:cNvPr id="17" name="object 17"/>
          <p:cNvPicPr/>
          <p:nvPr/>
        </p:nvPicPr>
        <p:blipFill>
          <a:blip r:embed="rId3" cstate="print"/>
          <a:stretch>
            <a:fillRect/>
          </a:stretch>
        </p:blipFill>
        <p:spPr>
          <a:xfrm>
            <a:off x="520085" y="5056958"/>
            <a:ext cx="175310" cy="197224"/>
          </a:xfrm>
          <a:prstGeom prst="rect">
            <a:avLst/>
          </a:prstGeom>
        </p:spPr>
      </p:pic>
      <p:pic>
        <p:nvPicPr>
          <p:cNvPr id="18" name="object 18"/>
          <p:cNvPicPr/>
          <p:nvPr/>
        </p:nvPicPr>
        <p:blipFill>
          <a:blip r:embed="rId3" cstate="print"/>
          <a:stretch>
            <a:fillRect/>
          </a:stretch>
        </p:blipFill>
        <p:spPr>
          <a:xfrm>
            <a:off x="520085" y="6831969"/>
            <a:ext cx="175310" cy="197224"/>
          </a:xfrm>
          <a:prstGeom prst="rect">
            <a:avLst/>
          </a:prstGeom>
        </p:spPr>
      </p:pic>
      <p:pic>
        <p:nvPicPr>
          <p:cNvPr id="19" name="object 19"/>
          <p:cNvPicPr/>
          <p:nvPr/>
        </p:nvPicPr>
        <p:blipFill>
          <a:blip r:embed="rId3" cstate="print"/>
          <a:stretch>
            <a:fillRect/>
          </a:stretch>
        </p:blipFill>
        <p:spPr>
          <a:xfrm>
            <a:off x="520085" y="7577036"/>
            <a:ext cx="175310" cy="197224"/>
          </a:xfrm>
          <a:prstGeom prst="rect">
            <a:avLst/>
          </a:prstGeom>
        </p:spPr>
      </p:pic>
      <p:pic>
        <p:nvPicPr>
          <p:cNvPr id="20" name="object 20"/>
          <p:cNvPicPr/>
          <p:nvPr/>
        </p:nvPicPr>
        <p:blipFill>
          <a:blip r:embed="rId3" cstate="print"/>
          <a:stretch>
            <a:fillRect/>
          </a:stretch>
        </p:blipFill>
        <p:spPr>
          <a:xfrm>
            <a:off x="520085" y="8322103"/>
            <a:ext cx="175310" cy="197224"/>
          </a:xfrm>
          <a:prstGeom prst="rect">
            <a:avLst/>
          </a:prstGeom>
        </p:spPr>
      </p:pic>
      <p:sp>
        <p:nvSpPr>
          <p:cNvPr id="21" name="Slide Number Placeholder 20">
            <a:extLst>
              <a:ext uri="{FF2B5EF4-FFF2-40B4-BE49-F238E27FC236}">
                <a16:creationId xmlns:a16="http://schemas.microsoft.com/office/drawing/2014/main" id="{FCE2EE3D-8BDE-D8F3-9D0D-CC436BB7B0CD}"/>
              </a:ext>
            </a:extLst>
          </p:cNvPr>
          <p:cNvSpPr>
            <a:spLocks noGrp="1"/>
          </p:cNvSpPr>
          <p:nvPr>
            <p:ph type="sldNum" sz="quarter" idx="7"/>
          </p:nvPr>
        </p:nvSpPr>
        <p:spPr/>
        <p:txBody>
          <a:bodyPr/>
          <a:lstStyle/>
          <a:p>
            <a:fld id="{B6F15528-21DE-4FAA-801E-634DDDAF4B2B}"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559704" y="456244"/>
            <a:ext cx="9598212" cy="9372500"/>
            <a:chOff x="1483465" y="2378964"/>
            <a:chExt cx="5562600" cy="5431790"/>
          </a:xfrm>
        </p:grpSpPr>
        <p:pic>
          <p:nvPicPr>
            <p:cNvPr id="4" name="object 4"/>
            <p:cNvPicPr/>
            <p:nvPr/>
          </p:nvPicPr>
          <p:blipFill>
            <a:blip r:embed="rId2" cstate="print"/>
            <a:stretch>
              <a:fillRect/>
            </a:stretch>
          </p:blipFill>
          <p:spPr>
            <a:xfrm>
              <a:off x="1483465" y="3545840"/>
              <a:ext cx="5562600" cy="4264658"/>
            </a:xfrm>
            <a:prstGeom prst="rect">
              <a:avLst/>
            </a:prstGeom>
          </p:spPr>
        </p:pic>
        <p:pic>
          <p:nvPicPr>
            <p:cNvPr id="5" name="object 5"/>
            <p:cNvPicPr/>
            <p:nvPr/>
          </p:nvPicPr>
          <p:blipFill>
            <a:blip r:embed="rId3" cstate="print"/>
            <a:stretch>
              <a:fillRect/>
            </a:stretch>
          </p:blipFill>
          <p:spPr>
            <a:xfrm>
              <a:off x="1741423" y="2912364"/>
              <a:ext cx="3209544" cy="82296"/>
            </a:xfrm>
            <a:prstGeom prst="rect">
              <a:avLst/>
            </a:prstGeom>
          </p:spPr>
        </p:pic>
        <p:pic>
          <p:nvPicPr>
            <p:cNvPr id="6" name="object 6"/>
            <p:cNvPicPr/>
            <p:nvPr/>
          </p:nvPicPr>
          <p:blipFill>
            <a:blip r:embed="rId4" cstate="print"/>
            <a:stretch>
              <a:fillRect/>
            </a:stretch>
          </p:blipFill>
          <p:spPr>
            <a:xfrm>
              <a:off x="1512823" y="2378964"/>
              <a:ext cx="1670304" cy="865631"/>
            </a:xfrm>
            <a:prstGeom prst="rect">
              <a:avLst/>
            </a:prstGeom>
          </p:spPr>
        </p:pic>
        <p:pic>
          <p:nvPicPr>
            <p:cNvPr id="7" name="object 7"/>
            <p:cNvPicPr/>
            <p:nvPr/>
          </p:nvPicPr>
          <p:blipFill>
            <a:blip r:embed="rId5" cstate="print"/>
            <a:stretch>
              <a:fillRect/>
            </a:stretch>
          </p:blipFill>
          <p:spPr>
            <a:xfrm>
              <a:off x="2668015" y="2378964"/>
              <a:ext cx="731519" cy="865631"/>
            </a:xfrm>
            <a:prstGeom prst="rect">
              <a:avLst/>
            </a:prstGeom>
          </p:spPr>
        </p:pic>
        <p:pic>
          <p:nvPicPr>
            <p:cNvPr id="8" name="object 8"/>
            <p:cNvPicPr/>
            <p:nvPr/>
          </p:nvPicPr>
          <p:blipFill>
            <a:blip r:embed="rId6" cstate="print"/>
            <a:stretch>
              <a:fillRect/>
            </a:stretch>
          </p:blipFill>
          <p:spPr>
            <a:xfrm>
              <a:off x="2994151" y="2378964"/>
              <a:ext cx="2319528" cy="865631"/>
            </a:xfrm>
            <a:prstGeom prst="rect">
              <a:avLst/>
            </a:prstGeom>
          </p:spPr>
        </p:pic>
        <p:pic>
          <p:nvPicPr>
            <p:cNvPr id="9" name="object 9"/>
            <p:cNvPicPr/>
            <p:nvPr/>
          </p:nvPicPr>
          <p:blipFill>
            <a:blip r:embed="rId7" cstate="print"/>
            <a:stretch>
              <a:fillRect/>
            </a:stretch>
          </p:blipFill>
          <p:spPr>
            <a:xfrm>
              <a:off x="1512823" y="2848356"/>
              <a:ext cx="5148072" cy="868680"/>
            </a:xfrm>
            <a:prstGeom prst="rect">
              <a:avLst/>
            </a:prstGeom>
          </p:spPr>
        </p:pic>
      </p:grpSp>
      <p:sp>
        <p:nvSpPr>
          <p:cNvPr id="10" name="object 10"/>
          <p:cNvSpPr txBox="1">
            <a:spLocks noGrp="1"/>
          </p:cNvSpPr>
          <p:nvPr>
            <p:ph type="title"/>
          </p:nvPr>
        </p:nvSpPr>
        <p:spPr>
          <a:xfrm>
            <a:off x="3008815" y="628046"/>
            <a:ext cx="8037955" cy="1689050"/>
          </a:xfrm>
          <a:prstGeom prst="rect">
            <a:avLst/>
          </a:prstGeom>
        </p:spPr>
        <p:txBody>
          <a:bodyPr vert="horz" wrap="square" lIns="0" tIns="47115" rIns="0" bIns="0" rtlCol="0">
            <a:spAutoFit/>
          </a:bodyPr>
          <a:lstStyle/>
          <a:p>
            <a:pPr marL="21914" marR="8766">
              <a:lnSpc>
                <a:spcPts val="6384"/>
              </a:lnSpc>
              <a:spcBef>
                <a:spcPts val="371"/>
              </a:spcBef>
            </a:pPr>
            <a:r>
              <a:rPr sz="5349" dirty="0"/>
              <a:t>ESSP</a:t>
            </a:r>
            <a:r>
              <a:rPr sz="5349" spc="-78" dirty="0"/>
              <a:t> </a:t>
            </a:r>
            <a:r>
              <a:rPr sz="5349" dirty="0"/>
              <a:t>–</a:t>
            </a:r>
            <a:r>
              <a:rPr sz="5349" spc="-86" dirty="0"/>
              <a:t> </a:t>
            </a:r>
            <a:r>
              <a:rPr sz="5349" spc="-17" dirty="0"/>
              <a:t>Required</a:t>
            </a:r>
            <a:r>
              <a:rPr sz="5349" u="none" spc="-17" dirty="0"/>
              <a:t> </a:t>
            </a:r>
            <a:r>
              <a:rPr sz="5349" dirty="0"/>
              <a:t>Proposal</a:t>
            </a:r>
            <a:r>
              <a:rPr sz="5349" spc="-173" dirty="0"/>
              <a:t> </a:t>
            </a:r>
            <a:r>
              <a:rPr sz="5349" spc="-17" dirty="0"/>
              <a:t>Documentation</a:t>
            </a:r>
            <a:endParaRPr sz="5349"/>
          </a:p>
        </p:txBody>
      </p:sp>
      <p:pic>
        <p:nvPicPr>
          <p:cNvPr id="11" name="object 11"/>
          <p:cNvPicPr/>
          <p:nvPr/>
        </p:nvPicPr>
        <p:blipFill>
          <a:blip r:embed="rId8" cstate="print"/>
          <a:stretch>
            <a:fillRect/>
          </a:stretch>
        </p:blipFill>
        <p:spPr>
          <a:xfrm>
            <a:off x="626731" y="3240125"/>
            <a:ext cx="153396" cy="197224"/>
          </a:xfrm>
          <a:prstGeom prst="rect">
            <a:avLst/>
          </a:prstGeom>
        </p:spPr>
      </p:pic>
      <p:pic>
        <p:nvPicPr>
          <p:cNvPr id="12" name="object 12"/>
          <p:cNvPicPr/>
          <p:nvPr/>
        </p:nvPicPr>
        <p:blipFill>
          <a:blip r:embed="rId8" cstate="print"/>
          <a:stretch>
            <a:fillRect/>
          </a:stretch>
        </p:blipFill>
        <p:spPr>
          <a:xfrm>
            <a:off x="889696" y="3897537"/>
            <a:ext cx="131482" cy="175310"/>
          </a:xfrm>
          <a:prstGeom prst="rect">
            <a:avLst/>
          </a:prstGeom>
        </p:spPr>
      </p:pic>
      <p:pic>
        <p:nvPicPr>
          <p:cNvPr id="13" name="object 13"/>
          <p:cNvPicPr/>
          <p:nvPr/>
        </p:nvPicPr>
        <p:blipFill>
          <a:blip r:embed="rId8" cstate="print"/>
          <a:stretch>
            <a:fillRect/>
          </a:stretch>
        </p:blipFill>
        <p:spPr>
          <a:xfrm>
            <a:off x="889696" y="5891686"/>
            <a:ext cx="131482" cy="175310"/>
          </a:xfrm>
          <a:prstGeom prst="rect">
            <a:avLst/>
          </a:prstGeom>
        </p:spPr>
      </p:pic>
      <p:grpSp>
        <p:nvGrpSpPr>
          <p:cNvPr id="14" name="object 14"/>
          <p:cNvGrpSpPr/>
          <p:nvPr/>
        </p:nvGrpSpPr>
        <p:grpSpPr>
          <a:xfrm>
            <a:off x="1346598" y="2186550"/>
            <a:ext cx="11091632" cy="7389308"/>
            <a:chOff x="780414" y="3381755"/>
            <a:chExt cx="6428105" cy="4282440"/>
          </a:xfrm>
        </p:grpSpPr>
        <p:pic>
          <p:nvPicPr>
            <p:cNvPr id="15" name="object 15"/>
            <p:cNvPicPr/>
            <p:nvPr/>
          </p:nvPicPr>
          <p:blipFill>
            <a:blip r:embed="rId9" cstate="print"/>
            <a:stretch>
              <a:fillRect/>
            </a:stretch>
          </p:blipFill>
          <p:spPr>
            <a:xfrm>
              <a:off x="1741424" y="3381755"/>
              <a:ext cx="4657344" cy="82296"/>
            </a:xfrm>
            <a:prstGeom prst="rect">
              <a:avLst/>
            </a:prstGeom>
          </p:spPr>
        </p:pic>
        <p:sp>
          <p:nvSpPr>
            <p:cNvPr id="16" name="object 16"/>
            <p:cNvSpPr/>
            <p:nvPr/>
          </p:nvSpPr>
          <p:spPr>
            <a:xfrm>
              <a:off x="780414" y="3694417"/>
              <a:ext cx="6428105" cy="396938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pic>
          <p:nvPicPr>
            <p:cNvPr id="17" name="object 17"/>
            <p:cNvPicPr/>
            <p:nvPr/>
          </p:nvPicPr>
          <p:blipFill>
            <a:blip r:embed="rId8" cstate="print"/>
            <a:stretch>
              <a:fillRect/>
            </a:stretch>
          </p:blipFill>
          <p:spPr>
            <a:xfrm>
              <a:off x="807719" y="4970250"/>
              <a:ext cx="76199" cy="88900"/>
            </a:xfrm>
            <a:prstGeom prst="rect">
              <a:avLst/>
            </a:prstGeom>
          </p:spPr>
        </p:pic>
        <p:pic>
          <p:nvPicPr>
            <p:cNvPr id="18" name="object 18"/>
            <p:cNvPicPr/>
            <p:nvPr/>
          </p:nvPicPr>
          <p:blipFill>
            <a:blip r:embed="rId8" cstate="print"/>
            <a:stretch>
              <a:fillRect/>
            </a:stretch>
          </p:blipFill>
          <p:spPr>
            <a:xfrm>
              <a:off x="807719" y="6125950"/>
              <a:ext cx="76199" cy="88900"/>
            </a:xfrm>
            <a:prstGeom prst="rect">
              <a:avLst/>
            </a:prstGeom>
          </p:spPr>
        </p:pic>
      </p:grpSp>
      <p:pic>
        <p:nvPicPr>
          <p:cNvPr id="19" name="object 19"/>
          <p:cNvPicPr/>
          <p:nvPr/>
        </p:nvPicPr>
        <p:blipFill>
          <a:blip r:embed="rId8" cstate="print"/>
          <a:stretch>
            <a:fillRect/>
          </a:stretch>
        </p:blipFill>
        <p:spPr>
          <a:xfrm>
            <a:off x="889696" y="8214541"/>
            <a:ext cx="131482" cy="175310"/>
          </a:xfrm>
          <a:prstGeom prst="rect">
            <a:avLst/>
          </a:prstGeom>
        </p:spPr>
      </p:pic>
      <p:sp>
        <p:nvSpPr>
          <p:cNvPr id="20" name="object 20"/>
          <p:cNvSpPr txBox="1"/>
          <p:nvPr/>
        </p:nvSpPr>
        <p:spPr>
          <a:xfrm>
            <a:off x="866992" y="2789178"/>
            <a:ext cx="12012009" cy="6553855"/>
          </a:xfrm>
          <a:prstGeom prst="rect">
            <a:avLst/>
          </a:prstGeom>
        </p:spPr>
        <p:txBody>
          <a:bodyPr vert="horz" wrap="square" lIns="0" tIns="254199" rIns="0" bIns="0" rtlCol="0">
            <a:spAutoFit/>
          </a:bodyPr>
          <a:lstStyle/>
          <a:p>
            <a:pPr marL="21914">
              <a:spcBef>
                <a:spcPts val="2002"/>
              </a:spcBef>
            </a:pPr>
            <a:r>
              <a:rPr lang="en-US" sz="3106" b="1" spc="-129" dirty="0">
                <a:latin typeface="Tahoma"/>
                <a:cs typeface="Tahoma"/>
              </a:rPr>
              <a:t>Submitted</a:t>
            </a:r>
            <a:r>
              <a:rPr sz="3106" b="1" spc="-129" dirty="0">
                <a:latin typeface="Tahoma"/>
                <a:cs typeface="Tahoma"/>
              </a:rPr>
              <a:t> </a:t>
            </a:r>
            <a:r>
              <a:rPr sz="3106" b="1" spc="-17" dirty="0">
                <a:latin typeface="Tahoma"/>
                <a:cs typeface="Tahoma"/>
              </a:rPr>
              <a:t>documents</a:t>
            </a:r>
            <a:r>
              <a:rPr sz="3106" b="1" spc="-112" dirty="0">
                <a:latin typeface="Tahoma"/>
                <a:cs typeface="Tahoma"/>
              </a:rPr>
              <a:t> </a:t>
            </a:r>
            <a:r>
              <a:rPr sz="3106" b="1" dirty="0">
                <a:latin typeface="Tahoma"/>
                <a:cs typeface="Tahoma"/>
              </a:rPr>
              <a:t>must</a:t>
            </a:r>
            <a:r>
              <a:rPr sz="3106" b="1" spc="-129" dirty="0">
                <a:latin typeface="Tahoma"/>
                <a:cs typeface="Tahoma"/>
              </a:rPr>
              <a:t> </a:t>
            </a:r>
            <a:r>
              <a:rPr sz="3106" b="1" dirty="0">
                <a:latin typeface="Tahoma"/>
                <a:cs typeface="Tahoma"/>
              </a:rPr>
              <a:t>include</a:t>
            </a:r>
            <a:r>
              <a:rPr sz="3106" b="1" spc="-112" dirty="0">
                <a:latin typeface="Tahoma"/>
                <a:cs typeface="Tahoma"/>
              </a:rPr>
              <a:t> </a:t>
            </a:r>
            <a:r>
              <a:rPr sz="3106" b="1" dirty="0">
                <a:latin typeface="Tahoma"/>
                <a:cs typeface="Tahoma"/>
              </a:rPr>
              <a:t>the</a:t>
            </a:r>
            <a:r>
              <a:rPr sz="3106" b="1" spc="-121" dirty="0">
                <a:latin typeface="Tahoma"/>
                <a:cs typeface="Tahoma"/>
              </a:rPr>
              <a:t> </a:t>
            </a:r>
            <a:r>
              <a:rPr sz="3106" b="1" spc="-17" dirty="0">
                <a:latin typeface="Tahoma"/>
                <a:cs typeface="Tahoma"/>
              </a:rPr>
              <a:t>following:</a:t>
            </a:r>
            <a:endParaRPr sz="3106" dirty="0">
              <a:latin typeface="Tahoma"/>
              <a:cs typeface="Tahoma"/>
            </a:endParaRPr>
          </a:p>
          <a:p>
            <a:pPr marL="296933" marR="141344">
              <a:lnSpc>
                <a:spcPct val="103699"/>
              </a:lnSpc>
              <a:spcBef>
                <a:spcPts val="1510"/>
              </a:spcBef>
            </a:pPr>
            <a:r>
              <a:rPr sz="2761" b="1" dirty="0">
                <a:latin typeface="Tahoma"/>
                <a:cs typeface="Tahoma"/>
              </a:rPr>
              <a:t>One</a:t>
            </a:r>
            <a:r>
              <a:rPr sz="2761" b="1" spc="52" dirty="0">
                <a:latin typeface="Tahoma"/>
                <a:cs typeface="Tahoma"/>
              </a:rPr>
              <a:t> </a:t>
            </a:r>
            <a:r>
              <a:rPr sz="2761" b="1" dirty="0">
                <a:latin typeface="Tahoma"/>
                <a:cs typeface="Tahoma"/>
              </a:rPr>
              <a:t>ORIGINAL</a:t>
            </a:r>
            <a:r>
              <a:rPr sz="2761" b="1" spc="60" dirty="0">
                <a:latin typeface="Tahoma"/>
                <a:cs typeface="Tahoma"/>
              </a:rPr>
              <a:t> </a:t>
            </a:r>
            <a:r>
              <a:rPr sz="2761" b="1" dirty="0">
                <a:latin typeface="Tahoma"/>
                <a:cs typeface="Tahoma"/>
              </a:rPr>
              <a:t>ESSP</a:t>
            </a:r>
            <a:r>
              <a:rPr sz="2761" b="1" spc="52" dirty="0">
                <a:latin typeface="Tahoma"/>
                <a:cs typeface="Tahoma"/>
              </a:rPr>
              <a:t> </a:t>
            </a:r>
            <a:r>
              <a:rPr sz="2761" b="1" dirty="0">
                <a:latin typeface="Tahoma"/>
                <a:cs typeface="Tahoma"/>
              </a:rPr>
              <a:t>Workbook</a:t>
            </a:r>
            <a:r>
              <a:rPr sz="2761" b="1" spc="52" dirty="0">
                <a:latin typeface="Tahoma"/>
                <a:cs typeface="Tahoma"/>
              </a:rPr>
              <a:t> </a:t>
            </a:r>
            <a:r>
              <a:rPr sz="2761" b="1" dirty="0">
                <a:latin typeface="Tahoma"/>
                <a:cs typeface="Tahoma"/>
              </a:rPr>
              <a:t>pdf</a:t>
            </a:r>
            <a:r>
              <a:rPr sz="2761" b="1" spc="35" dirty="0">
                <a:latin typeface="Tahoma"/>
                <a:cs typeface="Tahoma"/>
              </a:rPr>
              <a:t> </a:t>
            </a:r>
            <a:r>
              <a:rPr sz="2761" b="1" spc="-17" dirty="0">
                <a:latin typeface="Tahoma"/>
                <a:cs typeface="Tahoma"/>
              </a:rPr>
              <a:t>file</a:t>
            </a:r>
            <a:r>
              <a:rPr sz="2761" b="1" spc="-328" dirty="0">
                <a:latin typeface="Tahoma"/>
                <a:cs typeface="Tahoma"/>
              </a:rPr>
              <a:t> </a:t>
            </a:r>
            <a:r>
              <a:rPr sz="2761" b="1" u="heavy" spc="-311" dirty="0">
                <a:uFill>
                  <a:solidFill>
                    <a:srgbClr val="000000"/>
                  </a:solidFill>
                </a:uFill>
                <a:latin typeface="Tahoma"/>
                <a:cs typeface="Tahoma"/>
              </a:rPr>
              <a:t> </a:t>
            </a:r>
            <a:r>
              <a:rPr sz="2761" b="1" u="heavy" dirty="0">
                <a:uFill>
                  <a:solidFill>
                    <a:srgbClr val="000000"/>
                  </a:solidFill>
                </a:uFill>
                <a:latin typeface="Tahoma"/>
                <a:cs typeface="Tahoma"/>
              </a:rPr>
              <a:t>(not</a:t>
            </a:r>
            <a:r>
              <a:rPr sz="2761" b="1" u="heavy" spc="43" dirty="0">
                <a:uFill>
                  <a:solidFill>
                    <a:srgbClr val="000000"/>
                  </a:solidFill>
                </a:uFill>
                <a:latin typeface="Tahoma"/>
                <a:cs typeface="Tahoma"/>
              </a:rPr>
              <a:t> </a:t>
            </a:r>
            <a:r>
              <a:rPr sz="2761" b="1" u="heavy" dirty="0">
                <a:uFill>
                  <a:solidFill>
                    <a:srgbClr val="000000"/>
                  </a:solidFill>
                </a:uFill>
                <a:latin typeface="Tahoma"/>
                <a:cs typeface="Tahoma"/>
              </a:rPr>
              <a:t>a</a:t>
            </a:r>
            <a:r>
              <a:rPr sz="2761" b="1" u="heavy" spc="52" dirty="0">
                <a:uFill>
                  <a:solidFill>
                    <a:srgbClr val="000000"/>
                  </a:solidFill>
                </a:uFill>
                <a:latin typeface="Tahoma"/>
                <a:cs typeface="Tahoma"/>
              </a:rPr>
              <a:t> </a:t>
            </a:r>
            <a:r>
              <a:rPr sz="2761" b="1" u="heavy" dirty="0">
                <a:uFill>
                  <a:solidFill>
                    <a:srgbClr val="000000"/>
                  </a:solidFill>
                </a:uFill>
                <a:latin typeface="Tahoma"/>
                <a:cs typeface="Tahoma"/>
              </a:rPr>
              <a:t>scan).</a:t>
            </a:r>
            <a:r>
              <a:rPr sz="2761" b="1" u="heavy" spc="388" dirty="0">
                <a:uFill>
                  <a:solidFill>
                    <a:srgbClr val="000000"/>
                  </a:solidFill>
                </a:uFill>
                <a:latin typeface="Tahoma"/>
                <a:cs typeface="Tahoma"/>
              </a:rPr>
              <a:t> </a:t>
            </a:r>
            <a:r>
              <a:rPr sz="2761" b="1" spc="-319" dirty="0">
                <a:latin typeface="Tahoma"/>
                <a:cs typeface="Tahoma"/>
              </a:rPr>
              <a:t> </a:t>
            </a:r>
            <a:r>
              <a:rPr sz="2761" b="1" dirty="0">
                <a:latin typeface="Tahoma"/>
                <a:cs typeface="Tahoma"/>
              </a:rPr>
              <a:t>This</a:t>
            </a:r>
            <a:r>
              <a:rPr sz="2761" b="1" spc="52" dirty="0">
                <a:latin typeface="Tahoma"/>
                <a:cs typeface="Tahoma"/>
              </a:rPr>
              <a:t> </a:t>
            </a:r>
            <a:r>
              <a:rPr sz="2761" b="1" spc="-17" dirty="0">
                <a:latin typeface="Tahoma"/>
                <a:cs typeface="Tahoma"/>
              </a:rPr>
              <a:t>should </a:t>
            </a:r>
            <a:r>
              <a:rPr sz="2761" b="1" dirty="0">
                <a:latin typeface="Tahoma"/>
                <a:cs typeface="Tahoma"/>
              </a:rPr>
              <a:t>be</a:t>
            </a:r>
            <a:r>
              <a:rPr sz="2761" b="1" spc="35" dirty="0">
                <a:latin typeface="Tahoma"/>
                <a:cs typeface="Tahoma"/>
              </a:rPr>
              <a:t> </a:t>
            </a:r>
            <a:r>
              <a:rPr sz="2761" b="1" dirty="0">
                <a:latin typeface="Tahoma"/>
                <a:cs typeface="Tahoma"/>
              </a:rPr>
              <a:t>the</a:t>
            </a:r>
            <a:r>
              <a:rPr sz="2761" b="1" spc="35" dirty="0">
                <a:latin typeface="Tahoma"/>
                <a:cs typeface="Tahoma"/>
              </a:rPr>
              <a:t> </a:t>
            </a:r>
            <a:r>
              <a:rPr sz="2761" b="1" dirty="0">
                <a:latin typeface="Tahoma"/>
                <a:cs typeface="Tahoma"/>
              </a:rPr>
              <a:t>newest</a:t>
            </a:r>
            <a:r>
              <a:rPr sz="2761" b="1" spc="26" dirty="0">
                <a:latin typeface="Tahoma"/>
                <a:cs typeface="Tahoma"/>
              </a:rPr>
              <a:t> </a:t>
            </a:r>
            <a:r>
              <a:rPr sz="2761" b="1" dirty="0">
                <a:latin typeface="Tahoma"/>
                <a:cs typeface="Tahoma"/>
              </a:rPr>
              <a:t>version</a:t>
            </a:r>
            <a:r>
              <a:rPr sz="2761" b="1" spc="26" dirty="0">
                <a:latin typeface="Tahoma"/>
                <a:cs typeface="Tahoma"/>
              </a:rPr>
              <a:t> </a:t>
            </a:r>
            <a:r>
              <a:rPr sz="2761" b="1" dirty="0">
                <a:latin typeface="Tahoma"/>
                <a:cs typeface="Tahoma"/>
              </a:rPr>
              <a:t>–</a:t>
            </a:r>
            <a:r>
              <a:rPr sz="2761" b="1" spc="35" dirty="0">
                <a:latin typeface="Tahoma"/>
                <a:cs typeface="Tahoma"/>
              </a:rPr>
              <a:t> </a:t>
            </a:r>
            <a:r>
              <a:rPr sz="2761" b="1" dirty="0">
                <a:latin typeface="Tahoma"/>
                <a:cs typeface="Tahoma"/>
              </a:rPr>
              <a:t>2023a</a:t>
            </a:r>
            <a:r>
              <a:rPr sz="2761" b="1" spc="43" dirty="0">
                <a:latin typeface="Tahoma"/>
                <a:cs typeface="Tahoma"/>
              </a:rPr>
              <a:t> </a:t>
            </a:r>
            <a:r>
              <a:rPr sz="2761" b="1" dirty="0">
                <a:latin typeface="Tahoma"/>
                <a:cs typeface="Tahoma"/>
              </a:rPr>
              <a:t>downloaded</a:t>
            </a:r>
            <a:r>
              <a:rPr sz="2761" b="1" spc="43" dirty="0">
                <a:latin typeface="Tahoma"/>
                <a:cs typeface="Tahoma"/>
              </a:rPr>
              <a:t> </a:t>
            </a:r>
            <a:r>
              <a:rPr sz="2761" b="1" dirty="0">
                <a:latin typeface="Tahoma"/>
                <a:cs typeface="Tahoma"/>
              </a:rPr>
              <a:t>from</a:t>
            </a:r>
            <a:r>
              <a:rPr sz="2761" b="1" spc="69" dirty="0">
                <a:latin typeface="Tahoma"/>
                <a:cs typeface="Tahoma"/>
              </a:rPr>
              <a:t> </a:t>
            </a:r>
            <a:r>
              <a:rPr sz="2761" b="1" spc="-17" dirty="0">
                <a:latin typeface="Tahoma"/>
                <a:cs typeface="Tahoma"/>
              </a:rPr>
              <a:t>Scouting.org.</a:t>
            </a:r>
            <a:endParaRPr sz="2761" dirty="0">
              <a:latin typeface="Tahoma"/>
              <a:cs typeface="Tahoma"/>
            </a:endParaRPr>
          </a:p>
          <a:p>
            <a:pPr marL="798760" marR="1987586" indent="177502">
              <a:lnSpc>
                <a:spcPct val="101400"/>
              </a:lnSpc>
              <a:spcBef>
                <a:spcPts val="1499"/>
              </a:spcBef>
            </a:pPr>
            <a:r>
              <a:rPr sz="2416" b="1" dirty="0">
                <a:latin typeface="Tahoma"/>
                <a:cs typeface="Tahoma"/>
              </a:rPr>
              <a:t>Note:</a:t>
            </a:r>
            <a:r>
              <a:rPr sz="2416" b="1" spc="-129" dirty="0">
                <a:latin typeface="Tahoma"/>
                <a:cs typeface="Tahoma"/>
              </a:rPr>
              <a:t> </a:t>
            </a:r>
            <a:r>
              <a:rPr sz="2416" b="1" dirty="0">
                <a:latin typeface="Tahoma"/>
                <a:cs typeface="Tahoma"/>
              </a:rPr>
              <a:t>We</a:t>
            </a:r>
            <a:r>
              <a:rPr sz="2416" b="1" spc="-121" dirty="0">
                <a:latin typeface="Tahoma"/>
                <a:cs typeface="Tahoma"/>
              </a:rPr>
              <a:t> </a:t>
            </a:r>
            <a:r>
              <a:rPr sz="2416" b="1" dirty="0">
                <a:latin typeface="Tahoma"/>
                <a:cs typeface="Tahoma"/>
              </a:rPr>
              <a:t>will</a:t>
            </a:r>
            <a:r>
              <a:rPr sz="2416" b="1" spc="-121" dirty="0">
                <a:latin typeface="Tahoma"/>
                <a:cs typeface="Tahoma"/>
              </a:rPr>
              <a:t> </a:t>
            </a:r>
            <a:r>
              <a:rPr sz="2416" b="1" dirty="0">
                <a:latin typeface="Tahoma"/>
                <a:cs typeface="Tahoma"/>
              </a:rPr>
              <a:t>not</a:t>
            </a:r>
            <a:r>
              <a:rPr sz="2416" b="1" spc="-104" dirty="0">
                <a:latin typeface="Tahoma"/>
                <a:cs typeface="Tahoma"/>
              </a:rPr>
              <a:t> </a:t>
            </a:r>
            <a:r>
              <a:rPr sz="2416" b="1" dirty="0">
                <a:latin typeface="Tahoma"/>
                <a:cs typeface="Tahoma"/>
              </a:rPr>
              <a:t>accept</a:t>
            </a:r>
            <a:r>
              <a:rPr sz="2416" b="1" spc="-112" dirty="0">
                <a:latin typeface="Tahoma"/>
                <a:cs typeface="Tahoma"/>
              </a:rPr>
              <a:t> </a:t>
            </a:r>
            <a:r>
              <a:rPr sz="2416" b="1" dirty="0">
                <a:latin typeface="Tahoma"/>
                <a:cs typeface="Tahoma"/>
              </a:rPr>
              <a:t>the</a:t>
            </a:r>
            <a:r>
              <a:rPr sz="2416" b="1" spc="-121" dirty="0">
                <a:latin typeface="Tahoma"/>
                <a:cs typeface="Tahoma"/>
              </a:rPr>
              <a:t> </a:t>
            </a:r>
            <a:r>
              <a:rPr sz="2416" b="1" dirty="0">
                <a:latin typeface="Tahoma"/>
                <a:cs typeface="Tahoma"/>
              </a:rPr>
              <a:t>older</a:t>
            </a:r>
            <a:r>
              <a:rPr sz="2416" b="1" spc="-121" dirty="0">
                <a:latin typeface="Tahoma"/>
                <a:cs typeface="Tahoma"/>
              </a:rPr>
              <a:t> </a:t>
            </a:r>
            <a:r>
              <a:rPr sz="2416" b="1" spc="-17" dirty="0">
                <a:latin typeface="Tahoma"/>
                <a:cs typeface="Tahoma"/>
              </a:rPr>
              <a:t>versions</a:t>
            </a:r>
            <a:r>
              <a:rPr sz="2416" b="1" spc="-121" dirty="0">
                <a:latin typeface="Tahoma"/>
                <a:cs typeface="Tahoma"/>
              </a:rPr>
              <a:t> </a:t>
            </a:r>
            <a:r>
              <a:rPr sz="2416" b="1" dirty="0">
                <a:latin typeface="Tahoma"/>
                <a:cs typeface="Tahoma"/>
              </a:rPr>
              <a:t>due</a:t>
            </a:r>
            <a:r>
              <a:rPr sz="2416" b="1" spc="-129" dirty="0">
                <a:latin typeface="Tahoma"/>
                <a:cs typeface="Tahoma"/>
              </a:rPr>
              <a:t> </a:t>
            </a:r>
            <a:r>
              <a:rPr sz="2416" b="1" dirty="0">
                <a:latin typeface="Tahoma"/>
                <a:cs typeface="Tahoma"/>
              </a:rPr>
              <a:t>to</a:t>
            </a:r>
            <a:r>
              <a:rPr sz="2416" b="1" spc="-121" dirty="0">
                <a:latin typeface="Tahoma"/>
                <a:cs typeface="Tahoma"/>
              </a:rPr>
              <a:t> </a:t>
            </a:r>
            <a:r>
              <a:rPr sz="2416" b="1" spc="-17" dirty="0">
                <a:latin typeface="Tahoma"/>
                <a:cs typeface="Tahoma"/>
              </a:rPr>
              <a:t>software </a:t>
            </a:r>
            <a:r>
              <a:rPr sz="2416" b="1" spc="-35" dirty="0">
                <a:latin typeface="Tahoma"/>
                <a:cs typeface="Tahoma"/>
              </a:rPr>
              <a:t>incompatibilities</a:t>
            </a:r>
            <a:r>
              <a:rPr sz="2416" b="1" spc="-52" dirty="0">
                <a:latin typeface="Tahoma"/>
                <a:cs typeface="Tahoma"/>
              </a:rPr>
              <a:t> </a:t>
            </a:r>
            <a:r>
              <a:rPr sz="2416" b="1" dirty="0">
                <a:latin typeface="Tahoma"/>
                <a:cs typeface="Tahoma"/>
              </a:rPr>
              <a:t>with</a:t>
            </a:r>
            <a:r>
              <a:rPr sz="2416" b="1" spc="-52" dirty="0">
                <a:latin typeface="Tahoma"/>
                <a:cs typeface="Tahoma"/>
              </a:rPr>
              <a:t> </a:t>
            </a:r>
            <a:r>
              <a:rPr sz="2416" b="1" spc="-17" dirty="0">
                <a:latin typeface="Tahoma"/>
                <a:cs typeface="Tahoma"/>
              </a:rPr>
              <a:t>certain</a:t>
            </a:r>
            <a:r>
              <a:rPr sz="2416" b="1" spc="-43" dirty="0">
                <a:latin typeface="Tahoma"/>
                <a:cs typeface="Tahoma"/>
              </a:rPr>
              <a:t> </a:t>
            </a:r>
            <a:r>
              <a:rPr sz="2416" b="1" spc="-17" dirty="0">
                <a:latin typeface="Tahoma"/>
                <a:cs typeface="Tahoma"/>
              </a:rPr>
              <a:t>versions!</a:t>
            </a:r>
            <a:endParaRPr sz="2416" dirty="0">
              <a:latin typeface="Tahoma"/>
              <a:cs typeface="Tahoma"/>
            </a:endParaRPr>
          </a:p>
          <a:p>
            <a:pPr marL="296933" marR="8766">
              <a:lnSpc>
                <a:spcPts val="3278"/>
              </a:lnSpc>
              <a:spcBef>
                <a:spcPts val="1700"/>
              </a:spcBef>
            </a:pPr>
            <a:r>
              <a:rPr sz="2761" b="1" dirty="0">
                <a:latin typeface="Tahoma"/>
                <a:cs typeface="Tahoma"/>
              </a:rPr>
              <a:t>One</a:t>
            </a:r>
            <a:r>
              <a:rPr sz="2761" b="1" spc="35" dirty="0">
                <a:latin typeface="Tahoma"/>
                <a:cs typeface="Tahoma"/>
              </a:rPr>
              <a:t> </a:t>
            </a:r>
            <a:r>
              <a:rPr sz="2761" b="1" dirty="0">
                <a:latin typeface="Tahoma"/>
                <a:cs typeface="Tahoma"/>
              </a:rPr>
              <a:t>scan</a:t>
            </a:r>
            <a:r>
              <a:rPr sz="2761" b="1" spc="35" dirty="0">
                <a:latin typeface="Tahoma"/>
                <a:cs typeface="Tahoma"/>
              </a:rPr>
              <a:t> </a:t>
            </a:r>
            <a:r>
              <a:rPr sz="2761" b="1" dirty="0">
                <a:latin typeface="Tahoma"/>
                <a:cs typeface="Tahoma"/>
              </a:rPr>
              <a:t>of</a:t>
            </a:r>
            <a:r>
              <a:rPr sz="2761" b="1" spc="26" dirty="0">
                <a:latin typeface="Tahoma"/>
                <a:cs typeface="Tahoma"/>
              </a:rPr>
              <a:t> </a:t>
            </a:r>
            <a:r>
              <a:rPr sz="2761" b="1" dirty="0">
                <a:latin typeface="Tahoma"/>
                <a:cs typeface="Tahoma"/>
              </a:rPr>
              <a:t>Signature</a:t>
            </a:r>
            <a:r>
              <a:rPr sz="2761" b="1" spc="43" dirty="0">
                <a:latin typeface="Tahoma"/>
                <a:cs typeface="Tahoma"/>
              </a:rPr>
              <a:t> </a:t>
            </a:r>
            <a:r>
              <a:rPr sz="2761" b="1" dirty="0">
                <a:latin typeface="Tahoma"/>
                <a:cs typeface="Tahoma"/>
              </a:rPr>
              <a:t>page</a:t>
            </a:r>
            <a:r>
              <a:rPr sz="2761" b="1" spc="35" dirty="0">
                <a:latin typeface="Tahoma"/>
                <a:cs typeface="Tahoma"/>
              </a:rPr>
              <a:t> </a:t>
            </a:r>
            <a:r>
              <a:rPr sz="2761" b="1" dirty="0">
                <a:latin typeface="Tahoma"/>
                <a:cs typeface="Tahoma"/>
              </a:rPr>
              <a:t>(proposal</a:t>
            </a:r>
            <a:r>
              <a:rPr sz="2761" b="1" spc="26" dirty="0">
                <a:latin typeface="Tahoma"/>
                <a:cs typeface="Tahoma"/>
              </a:rPr>
              <a:t> </a:t>
            </a:r>
            <a:r>
              <a:rPr sz="2761" b="1" dirty="0">
                <a:latin typeface="Tahoma"/>
                <a:cs typeface="Tahoma"/>
              </a:rPr>
              <a:t>page</a:t>
            </a:r>
            <a:r>
              <a:rPr sz="2761" b="1" spc="43" dirty="0">
                <a:latin typeface="Tahoma"/>
                <a:cs typeface="Tahoma"/>
              </a:rPr>
              <a:t> </a:t>
            </a:r>
            <a:r>
              <a:rPr sz="2761" b="1" dirty="0">
                <a:latin typeface="Tahoma"/>
                <a:cs typeface="Tahoma"/>
              </a:rPr>
              <a:t>E)</a:t>
            </a:r>
            <a:r>
              <a:rPr sz="2761" b="1" spc="43" dirty="0">
                <a:latin typeface="Tahoma"/>
                <a:cs typeface="Tahoma"/>
              </a:rPr>
              <a:t> </a:t>
            </a:r>
            <a:r>
              <a:rPr sz="2761" b="1" dirty="0">
                <a:latin typeface="Tahoma"/>
                <a:cs typeface="Tahoma"/>
              </a:rPr>
              <a:t>with</a:t>
            </a:r>
            <a:r>
              <a:rPr sz="2761" b="1" spc="26" dirty="0">
                <a:latin typeface="Tahoma"/>
                <a:cs typeface="Tahoma"/>
              </a:rPr>
              <a:t> </a:t>
            </a:r>
            <a:r>
              <a:rPr sz="2761" b="1" dirty="0">
                <a:solidFill>
                  <a:srgbClr val="FF0000"/>
                </a:solidFill>
                <a:latin typeface="Tahoma"/>
                <a:cs typeface="Tahoma"/>
              </a:rPr>
              <a:t>all</a:t>
            </a:r>
            <a:r>
              <a:rPr sz="2761" b="1" spc="26" dirty="0">
                <a:solidFill>
                  <a:srgbClr val="FF0000"/>
                </a:solidFill>
                <a:latin typeface="Tahoma"/>
                <a:cs typeface="Tahoma"/>
              </a:rPr>
              <a:t> </a:t>
            </a:r>
            <a:r>
              <a:rPr sz="2761" b="1" spc="-17" dirty="0">
                <a:latin typeface="Tahoma"/>
                <a:cs typeface="Tahoma"/>
              </a:rPr>
              <a:t>signatures, </a:t>
            </a:r>
            <a:r>
              <a:rPr sz="2761" b="1" dirty="0">
                <a:latin typeface="Tahoma"/>
                <a:cs typeface="Tahoma"/>
              </a:rPr>
              <a:t>except</a:t>
            </a:r>
            <a:r>
              <a:rPr sz="2761" b="1" spc="17" dirty="0">
                <a:latin typeface="Tahoma"/>
                <a:cs typeface="Tahoma"/>
              </a:rPr>
              <a:t> </a:t>
            </a:r>
            <a:r>
              <a:rPr sz="2761" b="1" dirty="0">
                <a:latin typeface="Tahoma"/>
                <a:cs typeface="Tahoma"/>
              </a:rPr>
              <a:t>the</a:t>
            </a:r>
            <a:r>
              <a:rPr sz="2761" b="1" spc="43" dirty="0">
                <a:latin typeface="Tahoma"/>
                <a:cs typeface="Tahoma"/>
              </a:rPr>
              <a:t> </a:t>
            </a:r>
            <a:r>
              <a:rPr sz="2761" b="1" dirty="0">
                <a:latin typeface="Tahoma"/>
                <a:cs typeface="Tahoma"/>
              </a:rPr>
              <a:t>one</a:t>
            </a:r>
            <a:r>
              <a:rPr sz="2761" b="1" spc="43" dirty="0">
                <a:latin typeface="Tahoma"/>
                <a:cs typeface="Tahoma"/>
              </a:rPr>
              <a:t> </a:t>
            </a:r>
            <a:r>
              <a:rPr sz="2761" b="1" dirty="0">
                <a:latin typeface="Tahoma"/>
                <a:cs typeface="Tahoma"/>
              </a:rPr>
              <a:t>for</a:t>
            </a:r>
            <a:r>
              <a:rPr sz="2761" b="1" spc="26" dirty="0">
                <a:latin typeface="Tahoma"/>
                <a:cs typeface="Tahoma"/>
              </a:rPr>
              <a:t> </a:t>
            </a:r>
            <a:r>
              <a:rPr sz="2761" b="1" dirty="0">
                <a:latin typeface="Tahoma"/>
                <a:cs typeface="Tahoma"/>
              </a:rPr>
              <a:t>District</a:t>
            </a:r>
            <a:r>
              <a:rPr sz="2761" b="1" spc="26" dirty="0">
                <a:latin typeface="Tahoma"/>
                <a:cs typeface="Tahoma"/>
              </a:rPr>
              <a:t> </a:t>
            </a:r>
            <a:r>
              <a:rPr sz="2761" b="1" spc="-17" dirty="0">
                <a:latin typeface="Tahoma"/>
                <a:cs typeface="Tahoma"/>
              </a:rPr>
              <a:t>Approval.</a:t>
            </a:r>
            <a:endParaRPr sz="2761" dirty="0">
              <a:latin typeface="Tahoma"/>
              <a:cs typeface="Tahoma"/>
            </a:endParaRPr>
          </a:p>
          <a:p>
            <a:pPr marL="798760" marR="386778" indent="88751">
              <a:lnSpc>
                <a:spcPct val="95000"/>
              </a:lnSpc>
              <a:spcBef>
                <a:spcPts val="1743"/>
              </a:spcBef>
            </a:pPr>
            <a:r>
              <a:rPr sz="2416" b="1" dirty="0">
                <a:latin typeface="Tahoma"/>
                <a:cs typeface="Tahoma"/>
              </a:rPr>
              <a:t>You</a:t>
            </a:r>
            <a:r>
              <a:rPr sz="2416" b="1" spc="-104" dirty="0">
                <a:latin typeface="Tahoma"/>
                <a:cs typeface="Tahoma"/>
              </a:rPr>
              <a:t> </a:t>
            </a:r>
            <a:r>
              <a:rPr sz="2416" b="1" dirty="0">
                <a:latin typeface="Tahoma"/>
                <a:cs typeface="Tahoma"/>
              </a:rPr>
              <a:t>need</a:t>
            </a:r>
            <a:r>
              <a:rPr sz="2416" b="1" spc="-95" dirty="0">
                <a:latin typeface="Tahoma"/>
                <a:cs typeface="Tahoma"/>
              </a:rPr>
              <a:t> </a:t>
            </a:r>
            <a:r>
              <a:rPr sz="2416" b="1" dirty="0">
                <a:latin typeface="Tahoma"/>
                <a:cs typeface="Tahoma"/>
              </a:rPr>
              <a:t>to</a:t>
            </a:r>
            <a:r>
              <a:rPr sz="2416" b="1" spc="-104" dirty="0">
                <a:latin typeface="Tahoma"/>
                <a:cs typeface="Tahoma"/>
              </a:rPr>
              <a:t> </a:t>
            </a:r>
            <a:r>
              <a:rPr sz="2416" b="1" spc="-17" dirty="0">
                <a:latin typeface="Tahoma"/>
                <a:cs typeface="Tahoma"/>
              </a:rPr>
              <a:t>provide</a:t>
            </a:r>
            <a:r>
              <a:rPr sz="2416" b="1" spc="-95" dirty="0">
                <a:latin typeface="Tahoma"/>
                <a:cs typeface="Tahoma"/>
              </a:rPr>
              <a:t> </a:t>
            </a:r>
            <a:r>
              <a:rPr sz="2416" b="1" dirty="0">
                <a:latin typeface="Tahoma"/>
                <a:cs typeface="Tahoma"/>
              </a:rPr>
              <a:t>a</a:t>
            </a:r>
            <a:r>
              <a:rPr sz="2416" b="1" spc="-104" dirty="0">
                <a:latin typeface="Tahoma"/>
                <a:cs typeface="Tahoma"/>
              </a:rPr>
              <a:t> </a:t>
            </a:r>
            <a:r>
              <a:rPr sz="2416" b="1" dirty="0">
                <a:latin typeface="Tahoma"/>
                <a:cs typeface="Tahoma"/>
              </a:rPr>
              <a:t>copy</a:t>
            </a:r>
            <a:r>
              <a:rPr sz="2416" b="1" spc="-104" dirty="0">
                <a:latin typeface="Tahoma"/>
                <a:cs typeface="Tahoma"/>
              </a:rPr>
              <a:t> </a:t>
            </a:r>
            <a:r>
              <a:rPr sz="2416" b="1" dirty="0">
                <a:latin typeface="Tahoma"/>
                <a:cs typeface="Tahoma"/>
              </a:rPr>
              <a:t>of</a:t>
            </a:r>
            <a:r>
              <a:rPr sz="2416" b="1" spc="-104" dirty="0">
                <a:latin typeface="Tahoma"/>
                <a:cs typeface="Tahoma"/>
              </a:rPr>
              <a:t> </a:t>
            </a:r>
            <a:r>
              <a:rPr sz="2416" b="1" spc="-17" dirty="0">
                <a:latin typeface="Tahoma"/>
                <a:cs typeface="Tahoma"/>
              </a:rPr>
              <a:t>“Navigating</a:t>
            </a:r>
            <a:r>
              <a:rPr sz="2416" b="1" spc="-86" dirty="0">
                <a:latin typeface="Tahoma"/>
                <a:cs typeface="Tahoma"/>
              </a:rPr>
              <a:t> </a:t>
            </a:r>
            <a:r>
              <a:rPr sz="2416" b="1" dirty="0">
                <a:latin typeface="Tahoma"/>
                <a:cs typeface="Tahoma"/>
              </a:rPr>
              <a:t>the</a:t>
            </a:r>
            <a:r>
              <a:rPr sz="2416" b="1" spc="-95" dirty="0">
                <a:latin typeface="Tahoma"/>
                <a:cs typeface="Tahoma"/>
              </a:rPr>
              <a:t> </a:t>
            </a:r>
            <a:r>
              <a:rPr sz="2416" b="1" dirty="0">
                <a:latin typeface="Tahoma"/>
                <a:cs typeface="Tahoma"/>
              </a:rPr>
              <a:t>Eagle</a:t>
            </a:r>
            <a:r>
              <a:rPr sz="2416" b="1" spc="-95" dirty="0">
                <a:latin typeface="Tahoma"/>
                <a:cs typeface="Tahoma"/>
              </a:rPr>
              <a:t> </a:t>
            </a:r>
            <a:r>
              <a:rPr sz="2416" b="1" dirty="0">
                <a:latin typeface="Tahoma"/>
                <a:cs typeface="Tahoma"/>
              </a:rPr>
              <a:t>Scout</a:t>
            </a:r>
            <a:r>
              <a:rPr sz="2416" b="1" spc="-86" dirty="0">
                <a:latin typeface="Tahoma"/>
                <a:cs typeface="Tahoma"/>
              </a:rPr>
              <a:t> </a:t>
            </a:r>
            <a:r>
              <a:rPr sz="2416" b="1" spc="-17" dirty="0">
                <a:latin typeface="Tahoma"/>
                <a:cs typeface="Tahoma"/>
              </a:rPr>
              <a:t>Service Project,</a:t>
            </a:r>
            <a:r>
              <a:rPr sz="2416" b="1" spc="-121" dirty="0">
                <a:latin typeface="Tahoma"/>
                <a:cs typeface="Tahoma"/>
              </a:rPr>
              <a:t> </a:t>
            </a:r>
            <a:r>
              <a:rPr sz="2416" b="1" spc="-35" dirty="0">
                <a:latin typeface="Tahoma"/>
                <a:cs typeface="Tahoma"/>
              </a:rPr>
              <a:t>Information</a:t>
            </a:r>
            <a:r>
              <a:rPr sz="2416" b="1" spc="-129" dirty="0">
                <a:latin typeface="Tahoma"/>
                <a:cs typeface="Tahoma"/>
              </a:rPr>
              <a:t> </a:t>
            </a:r>
            <a:r>
              <a:rPr sz="2416" b="1" dirty="0">
                <a:latin typeface="Tahoma"/>
                <a:cs typeface="Tahoma"/>
              </a:rPr>
              <a:t>for</a:t>
            </a:r>
            <a:r>
              <a:rPr sz="2416" b="1" spc="-121" dirty="0">
                <a:latin typeface="Tahoma"/>
                <a:cs typeface="Tahoma"/>
              </a:rPr>
              <a:t> </a:t>
            </a:r>
            <a:r>
              <a:rPr sz="2416" b="1" spc="-17" dirty="0">
                <a:latin typeface="Tahoma"/>
                <a:cs typeface="Tahoma"/>
              </a:rPr>
              <a:t>Project</a:t>
            </a:r>
            <a:r>
              <a:rPr sz="2416" b="1" spc="-121" dirty="0">
                <a:latin typeface="Tahoma"/>
                <a:cs typeface="Tahoma"/>
              </a:rPr>
              <a:t> </a:t>
            </a:r>
            <a:r>
              <a:rPr sz="2416" b="1" dirty="0">
                <a:latin typeface="Tahoma"/>
                <a:cs typeface="Tahoma"/>
              </a:rPr>
              <a:t>Beneficiaries.”</a:t>
            </a:r>
            <a:r>
              <a:rPr sz="2416" b="1" spc="483" dirty="0">
                <a:latin typeface="Tahoma"/>
                <a:cs typeface="Tahoma"/>
              </a:rPr>
              <a:t> </a:t>
            </a:r>
            <a:r>
              <a:rPr sz="2416" b="1" dirty="0">
                <a:latin typeface="Tahoma"/>
                <a:cs typeface="Tahoma"/>
              </a:rPr>
              <a:t>and</a:t>
            </a:r>
            <a:r>
              <a:rPr sz="2416" b="1" spc="-121" dirty="0">
                <a:latin typeface="Tahoma"/>
                <a:cs typeface="Tahoma"/>
              </a:rPr>
              <a:t> </a:t>
            </a:r>
            <a:r>
              <a:rPr sz="2416" b="1" dirty="0">
                <a:latin typeface="Tahoma"/>
                <a:cs typeface="Tahoma"/>
              </a:rPr>
              <a:t>they</a:t>
            </a:r>
            <a:r>
              <a:rPr sz="2416" b="1" spc="-138" dirty="0">
                <a:latin typeface="Tahoma"/>
                <a:cs typeface="Tahoma"/>
              </a:rPr>
              <a:t> </a:t>
            </a:r>
            <a:r>
              <a:rPr sz="2416" b="1" dirty="0">
                <a:latin typeface="Tahoma"/>
                <a:cs typeface="Tahoma"/>
              </a:rPr>
              <a:t>need</a:t>
            </a:r>
            <a:r>
              <a:rPr sz="2416" b="1" spc="-121" dirty="0">
                <a:latin typeface="Tahoma"/>
                <a:cs typeface="Tahoma"/>
              </a:rPr>
              <a:t> </a:t>
            </a:r>
            <a:r>
              <a:rPr sz="2416" b="1" dirty="0">
                <a:latin typeface="Tahoma"/>
                <a:cs typeface="Tahoma"/>
              </a:rPr>
              <a:t>to</a:t>
            </a:r>
            <a:r>
              <a:rPr sz="2416" b="1" spc="-138" dirty="0">
                <a:latin typeface="Tahoma"/>
                <a:cs typeface="Tahoma"/>
              </a:rPr>
              <a:t> </a:t>
            </a:r>
            <a:r>
              <a:rPr sz="2416" b="1" spc="-17" dirty="0">
                <a:latin typeface="Tahoma"/>
                <a:cs typeface="Tahoma"/>
              </a:rPr>
              <a:t>check </a:t>
            </a:r>
            <a:r>
              <a:rPr sz="2416" b="1" dirty="0">
                <a:latin typeface="Tahoma"/>
                <a:cs typeface="Tahoma"/>
              </a:rPr>
              <a:t>the</a:t>
            </a:r>
            <a:r>
              <a:rPr sz="2416" b="1" spc="-121" dirty="0">
                <a:latin typeface="Tahoma"/>
                <a:cs typeface="Tahoma"/>
              </a:rPr>
              <a:t> </a:t>
            </a:r>
            <a:r>
              <a:rPr sz="2416" b="1" dirty="0">
                <a:latin typeface="Tahoma"/>
                <a:cs typeface="Tahoma"/>
              </a:rPr>
              <a:t>block</a:t>
            </a:r>
            <a:r>
              <a:rPr sz="2416" b="1" spc="-121" dirty="0">
                <a:latin typeface="Tahoma"/>
                <a:cs typeface="Tahoma"/>
              </a:rPr>
              <a:t> </a:t>
            </a:r>
            <a:r>
              <a:rPr sz="2416" b="1" dirty="0">
                <a:latin typeface="Tahoma"/>
                <a:cs typeface="Tahoma"/>
              </a:rPr>
              <a:t>that</a:t>
            </a:r>
            <a:r>
              <a:rPr sz="2416" b="1" spc="-104" dirty="0">
                <a:latin typeface="Tahoma"/>
                <a:cs typeface="Tahoma"/>
              </a:rPr>
              <a:t> </a:t>
            </a:r>
            <a:r>
              <a:rPr sz="2416" b="1" dirty="0">
                <a:latin typeface="Tahoma"/>
                <a:cs typeface="Tahoma"/>
              </a:rPr>
              <a:t>they</a:t>
            </a:r>
            <a:r>
              <a:rPr sz="2416" b="1" spc="-121" dirty="0">
                <a:latin typeface="Tahoma"/>
                <a:cs typeface="Tahoma"/>
              </a:rPr>
              <a:t> </a:t>
            </a:r>
            <a:r>
              <a:rPr sz="2416" b="1" spc="-17" dirty="0">
                <a:latin typeface="Tahoma"/>
                <a:cs typeface="Tahoma"/>
              </a:rPr>
              <a:t>received</a:t>
            </a:r>
            <a:r>
              <a:rPr sz="2416" b="1" spc="-112" dirty="0">
                <a:latin typeface="Tahoma"/>
                <a:cs typeface="Tahoma"/>
              </a:rPr>
              <a:t> </a:t>
            </a:r>
            <a:r>
              <a:rPr sz="2416" b="1" spc="-43" dirty="0">
                <a:latin typeface="Tahoma"/>
                <a:cs typeface="Tahoma"/>
              </a:rPr>
              <a:t>it.</a:t>
            </a:r>
            <a:endParaRPr sz="2416" dirty="0">
              <a:latin typeface="Tahoma"/>
              <a:cs typeface="Tahoma"/>
            </a:endParaRPr>
          </a:p>
          <a:p>
            <a:pPr marL="296933" marR="543463">
              <a:lnSpc>
                <a:spcPct val="101299"/>
              </a:lnSpc>
              <a:spcBef>
                <a:spcPts val="1562"/>
              </a:spcBef>
            </a:pPr>
            <a:r>
              <a:rPr sz="2761" b="1" dirty="0">
                <a:latin typeface="Tahoma"/>
                <a:cs typeface="Tahoma"/>
              </a:rPr>
              <a:t>Optional</a:t>
            </a:r>
            <a:r>
              <a:rPr sz="2761" b="1" spc="26" dirty="0">
                <a:latin typeface="Tahoma"/>
                <a:cs typeface="Tahoma"/>
              </a:rPr>
              <a:t> </a:t>
            </a:r>
            <a:r>
              <a:rPr sz="2761" b="1" dirty="0">
                <a:latin typeface="Tahoma"/>
                <a:cs typeface="Tahoma"/>
              </a:rPr>
              <a:t>–</a:t>
            </a:r>
            <a:r>
              <a:rPr sz="2761" b="1" spc="43" dirty="0">
                <a:latin typeface="Tahoma"/>
                <a:cs typeface="Tahoma"/>
              </a:rPr>
              <a:t> </a:t>
            </a:r>
            <a:r>
              <a:rPr sz="2761" b="1" dirty="0">
                <a:latin typeface="Tahoma"/>
                <a:cs typeface="Tahoma"/>
              </a:rPr>
              <a:t>Additional</a:t>
            </a:r>
            <a:r>
              <a:rPr sz="2761" b="1" spc="26" dirty="0">
                <a:latin typeface="Tahoma"/>
                <a:cs typeface="Tahoma"/>
              </a:rPr>
              <a:t> </a:t>
            </a:r>
            <a:r>
              <a:rPr sz="2761" b="1" dirty="0">
                <a:latin typeface="Tahoma"/>
                <a:cs typeface="Tahoma"/>
              </a:rPr>
              <a:t>pages</a:t>
            </a:r>
            <a:r>
              <a:rPr sz="2761" b="1" spc="43" dirty="0">
                <a:latin typeface="Tahoma"/>
                <a:cs typeface="Tahoma"/>
              </a:rPr>
              <a:t> </a:t>
            </a:r>
            <a:r>
              <a:rPr sz="2761" b="1" dirty="0">
                <a:latin typeface="Tahoma"/>
                <a:cs typeface="Tahoma"/>
              </a:rPr>
              <a:t>with</a:t>
            </a:r>
            <a:r>
              <a:rPr sz="2761" b="1" spc="35" dirty="0">
                <a:latin typeface="Tahoma"/>
                <a:cs typeface="Tahoma"/>
              </a:rPr>
              <a:t> </a:t>
            </a:r>
            <a:r>
              <a:rPr sz="2761" b="1" dirty="0">
                <a:latin typeface="Tahoma"/>
                <a:cs typeface="Tahoma"/>
              </a:rPr>
              <a:t>photos,</a:t>
            </a:r>
            <a:r>
              <a:rPr sz="2761" b="1" spc="35" dirty="0">
                <a:latin typeface="Tahoma"/>
                <a:cs typeface="Tahoma"/>
              </a:rPr>
              <a:t> </a:t>
            </a:r>
            <a:r>
              <a:rPr sz="2761" b="1" dirty="0">
                <a:latin typeface="Tahoma"/>
                <a:cs typeface="Tahoma"/>
              </a:rPr>
              <a:t>drawings,</a:t>
            </a:r>
            <a:r>
              <a:rPr sz="2761" b="1" spc="43" dirty="0">
                <a:latin typeface="Tahoma"/>
                <a:cs typeface="Tahoma"/>
              </a:rPr>
              <a:t> </a:t>
            </a:r>
            <a:r>
              <a:rPr sz="2761" b="1" spc="-17" dirty="0">
                <a:latin typeface="Tahoma"/>
                <a:cs typeface="Tahoma"/>
              </a:rPr>
              <a:t>diagrams, </a:t>
            </a:r>
            <a:r>
              <a:rPr sz="2761" b="1" dirty="0">
                <a:latin typeface="Tahoma"/>
                <a:cs typeface="Tahoma"/>
              </a:rPr>
              <a:t>illustrations,</a:t>
            </a:r>
            <a:r>
              <a:rPr sz="2761" b="1" spc="9" dirty="0">
                <a:latin typeface="Tahoma"/>
                <a:cs typeface="Tahoma"/>
              </a:rPr>
              <a:t> </a:t>
            </a:r>
            <a:r>
              <a:rPr sz="2761" b="1" dirty="0">
                <a:latin typeface="Tahoma"/>
                <a:cs typeface="Tahoma"/>
              </a:rPr>
              <a:t>etc.</a:t>
            </a:r>
            <a:r>
              <a:rPr sz="2761" b="1" spc="17" dirty="0">
                <a:latin typeface="Tahoma"/>
                <a:cs typeface="Tahoma"/>
              </a:rPr>
              <a:t> </a:t>
            </a:r>
            <a:r>
              <a:rPr sz="2761" b="1" dirty="0">
                <a:latin typeface="Tahoma"/>
                <a:cs typeface="Tahoma"/>
              </a:rPr>
              <a:t>of</a:t>
            </a:r>
            <a:r>
              <a:rPr sz="2761" b="1" spc="9" dirty="0">
                <a:latin typeface="Tahoma"/>
                <a:cs typeface="Tahoma"/>
              </a:rPr>
              <a:t> </a:t>
            </a:r>
            <a:r>
              <a:rPr sz="2761" b="1" dirty="0">
                <a:latin typeface="Tahoma"/>
                <a:cs typeface="Tahoma"/>
              </a:rPr>
              <a:t>locations</a:t>
            </a:r>
            <a:r>
              <a:rPr sz="2761" b="1" spc="17" dirty="0">
                <a:latin typeface="Tahoma"/>
                <a:cs typeface="Tahoma"/>
              </a:rPr>
              <a:t> </a:t>
            </a:r>
            <a:r>
              <a:rPr sz="2761" b="1" dirty="0">
                <a:latin typeface="Tahoma"/>
                <a:cs typeface="Tahoma"/>
              </a:rPr>
              <a:t>and</a:t>
            </a:r>
            <a:r>
              <a:rPr sz="2761" b="1" spc="35" dirty="0">
                <a:latin typeface="Tahoma"/>
                <a:cs typeface="Tahoma"/>
              </a:rPr>
              <a:t> </a:t>
            </a:r>
            <a:r>
              <a:rPr sz="2761" b="1" dirty="0">
                <a:latin typeface="Tahoma"/>
                <a:cs typeface="Tahoma"/>
              </a:rPr>
              <a:t>items</a:t>
            </a:r>
            <a:r>
              <a:rPr sz="2761" b="1" spc="17" dirty="0">
                <a:latin typeface="Tahoma"/>
                <a:cs typeface="Tahoma"/>
              </a:rPr>
              <a:t> </a:t>
            </a:r>
            <a:r>
              <a:rPr sz="2761" b="1" dirty="0">
                <a:latin typeface="Tahoma"/>
                <a:cs typeface="Tahoma"/>
              </a:rPr>
              <a:t>you</a:t>
            </a:r>
            <a:r>
              <a:rPr sz="2761" b="1" spc="17" dirty="0">
                <a:latin typeface="Tahoma"/>
                <a:cs typeface="Tahoma"/>
              </a:rPr>
              <a:t> </a:t>
            </a:r>
            <a:r>
              <a:rPr sz="2761" b="1" dirty="0">
                <a:latin typeface="Tahoma"/>
                <a:cs typeface="Tahoma"/>
              </a:rPr>
              <a:t>may</a:t>
            </a:r>
            <a:r>
              <a:rPr sz="2761" b="1" spc="26" dirty="0">
                <a:latin typeface="Tahoma"/>
                <a:cs typeface="Tahoma"/>
              </a:rPr>
              <a:t> </a:t>
            </a:r>
            <a:r>
              <a:rPr sz="2761" b="1" dirty="0">
                <a:latin typeface="Tahoma"/>
                <a:cs typeface="Tahoma"/>
              </a:rPr>
              <a:t>build</a:t>
            </a:r>
            <a:r>
              <a:rPr sz="2761" b="1" spc="26" dirty="0">
                <a:latin typeface="Tahoma"/>
                <a:cs typeface="Tahoma"/>
              </a:rPr>
              <a:t> </a:t>
            </a:r>
            <a:r>
              <a:rPr sz="2761" b="1" dirty="0">
                <a:latin typeface="Tahoma"/>
                <a:cs typeface="Tahoma"/>
              </a:rPr>
              <a:t>for</a:t>
            </a:r>
            <a:r>
              <a:rPr sz="2761" b="1" spc="9" dirty="0">
                <a:latin typeface="Tahoma"/>
                <a:cs typeface="Tahoma"/>
              </a:rPr>
              <a:t> </a:t>
            </a:r>
            <a:r>
              <a:rPr sz="2761" b="1" spc="-35" dirty="0">
                <a:latin typeface="Tahoma"/>
                <a:cs typeface="Tahoma"/>
              </a:rPr>
              <a:t>your </a:t>
            </a:r>
            <a:r>
              <a:rPr sz="2761" b="1" spc="-17" dirty="0">
                <a:latin typeface="Tahoma"/>
                <a:cs typeface="Tahoma"/>
              </a:rPr>
              <a:t>project.</a:t>
            </a:r>
            <a:endParaRPr sz="2761" dirty="0">
              <a:latin typeface="Tahoma"/>
              <a:cs typeface="Tahoma"/>
            </a:endParaRPr>
          </a:p>
        </p:txBody>
      </p:sp>
      <p:sp>
        <p:nvSpPr>
          <p:cNvPr id="21" name="Slide Number Placeholder 20">
            <a:extLst>
              <a:ext uri="{FF2B5EF4-FFF2-40B4-BE49-F238E27FC236}">
                <a16:creationId xmlns:a16="http://schemas.microsoft.com/office/drawing/2014/main" id="{CE5D9CD4-3E4F-C0FA-4D53-0D7C27DF8B30}"/>
              </a:ext>
            </a:extLst>
          </p:cNvPr>
          <p:cNvSpPr>
            <a:spLocks noGrp="1"/>
          </p:cNvSpPr>
          <p:nvPr>
            <p:ph type="sldNum" sz="quarter" idx="7"/>
          </p:nvPr>
        </p:nvSpPr>
        <p:spPr/>
        <p:txBody>
          <a:bodyPr/>
          <a:lstStyle/>
          <a:p>
            <a:fld id="{B6F15528-21DE-4FAA-801E-634DDDAF4B2B}"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559704" y="2469677"/>
            <a:ext cx="9598211" cy="7358625"/>
          </a:xfrm>
          <a:prstGeom prst="rect">
            <a:avLst/>
          </a:prstGeom>
        </p:spPr>
      </p:pic>
      <p:sp>
        <p:nvSpPr>
          <p:cNvPr id="10" name="object 10"/>
          <p:cNvSpPr txBox="1">
            <a:spLocks noGrp="1"/>
          </p:cNvSpPr>
          <p:nvPr>
            <p:ph type="title"/>
          </p:nvPr>
        </p:nvSpPr>
        <p:spPr>
          <a:xfrm>
            <a:off x="2559704" y="1086688"/>
            <a:ext cx="10401151" cy="710725"/>
          </a:xfrm>
          <a:prstGeom prst="rect">
            <a:avLst/>
          </a:prstGeom>
        </p:spPr>
        <p:txBody>
          <a:bodyPr vert="horz" wrap="square" lIns="0" tIns="5478" rIns="0" bIns="0" rtlCol="0">
            <a:spAutoFit/>
          </a:bodyPr>
          <a:lstStyle/>
          <a:p>
            <a:pPr marL="21914" marR="8766">
              <a:lnSpc>
                <a:spcPct val="101899"/>
              </a:lnSpc>
              <a:spcBef>
                <a:spcPts val="43"/>
              </a:spcBef>
              <a:tabLst>
                <a:tab pos="4093507" algn="l"/>
              </a:tabLst>
            </a:pPr>
            <a:r>
              <a:rPr sz="4800" dirty="0"/>
              <a:t>ESSP</a:t>
            </a:r>
            <a:r>
              <a:rPr sz="4800" spc="112" dirty="0"/>
              <a:t> </a:t>
            </a:r>
            <a:r>
              <a:rPr sz="4800" dirty="0"/>
              <a:t>–</a:t>
            </a:r>
            <a:r>
              <a:rPr sz="4800" spc="121" dirty="0"/>
              <a:t> </a:t>
            </a:r>
            <a:r>
              <a:rPr sz="4800" dirty="0"/>
              <a:t>District</a:t>
            </a:r>
            <a:r>
              <a:rPr sz="4800" spc="112" dirty="0"/>
              <a:t> </a:t>
            </a:r>
            <a:r>
              <a:rPr sz="4800" spc="-17" dirty="0"/>
              <a:t>Review/Approval</a:t>
            </a:r>
            <a:endParaRPr sz="4800" dirty="0"/>
          </a:p>
        </p:txBody>
      </p:sp>
      <p:sp>
        <p:nvSpPr>
          <p:cNvPr id="13" name="object 13"/>
          <p:cNvSpPr/>
          <p:nvPr/>
        </p:nvSpPr>
        <p:spPr>
          <a:xfrm>
            <a:off x="1346597" y="2726046"/>
            <a:ext cx="11091632" cy="684913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pic>
        <p:nvPicPr>
          <p:cNvPr id="14" name="object 14"/>
          <p:cNvPicPr/>
          <p:nvPr/>
        </p:nvPicPr>
        <p:blipFill>
          <a:blip r:embed="rId3" cstate="print"/>
          <a:stretch>
            <a:fillRect/>
          </a:stretch>
        </p:blipFill>
        <p:spPr>
          <a:xfrm>
            <a:off x="626731" y="2731178"/>
            <a:ext cx="131482" cy="153396"/>
          </a:xfrm>
          <a:prstGeom prst="rect">
            <a:avLst/>
          </a:prstGeom>
        </p:spPr>
      </p:pic>
      <p:pic>
        <p:nvPicPr>
          <p:cNvPr id="15" name="object 15"/>
          <p:cNvPicPr/>
          <p:nvPr/>
        </p:nvPicPr>
        <p:blipFill>
          <a:blip r:embed="rId3" cstate="print"/>
          <a:stretch>
            <a:fillRect/>
          </a:stretch>
        </p:blipFill>
        <p:spPr>
          <a:xfrm>
            <a:off x="1130746" y="3257108"/>
            <a:ext cx="109569" cy="131482"/>
          </a:xfrm>
          <a:prstGeom prst="rect">
            <a:avLst/>
          </a:prstGeom>
        </p:spPr>
      </p:pic>
      <p:pic>
        <p:nvPicPr>
          <p:cNvPr id="16" name="object 16"/>
          <p:cNvPicPr/>
          <p:nvPr/>
        </p:nvPicPr>
        <p:blipFill>
          <a:blip r:embed="rId3" cstate="print"/>
          <a:stretch>
            <a:fillRect/>
          </a:stretch>
        </p:blipFill>
        <p:spPr>
          <a:xfrm>
            <a:off x="1130746" y="3739210"/>
            <a:ext cx="109569" cy="131482"/>
          </a:xfrm>
          <a:prstGeom prst="rect">
            <a:avLst/>
          </a:prstGeom>
        </p:spPr>
      </p:pic>
      <p:pic>
        <p:nvPicPr>
          <p:cNvPr id="17" name="object 17"/>
          <p:cNvPicPr/>
          <p:nvPr/>
        </p:nvPicPr>
        <p:blipFill>
          <a:blip r:embed="rId3" cstate="print"/>
          <a:stretch>
            <a:fillRect/>
          </a:stretch>
        </p:blipFill>
        <p:spPr>
          <a:xfrm>
            <a:off x="1130746" y="4199398"/>
            <a:ext cx="109569" cy="131482"/>
          </a:xfrm>
          <a:prstGeom prst="rect">
            <a:avLst/>
          </a:prstGeom>
        </p:spPr>
      </p:pic>
      <p:pic>
        <p:nvPicPr>
          <p:cNvPr id="18" name="object 18"/>
          <p:cNvPicPr/>
          <p:nvPr/>
        </p:nvPicPr>
        <p:blipFill>
          <a:blip r:embed="rId3" cstate="print"/>
          <a:stretch>
            <a:fillRect/>
          </a:stretch>
        </p:blipFill>
        <p:spPr>
          <a:xfrm>
            <a:off x="1130747" y="4703414"/>
            <a:ext cx="131482" cy="153396"/>
          </a:xfrm>
          <a:prstGeom prst="rect">
            <a:avLst/>
          </a:prstGeom>
        </p:spPr>
      </p:pic>
      <p:pic>
        <p:nvPicPr>
          <p:cNvPr id="19" name="object 19"/>
          <p:cNvPicPr/>
          <p:nvPr/>
        </p:nvPicPr>
        <p:blipFill>
          <a:blip r:embed="rId3" cstate="print"/>
          <a:stretch>
            <a:fillRect/>
          </a:stretch>
        </p:blipFill>
        <p:spPr>
          <a:xfrm>
            <a:off x="1130746" y="5974410"/>
            <a:ext cx="109569" cy="131482"/>
          </a:xfrm>
          <a:prstGeom prst="rect">
            <a:avLst/>
          </a:prstGeom>
        </p:spPr>
      </p:pic>
      <p:pic>
        <p:nvPicPr>
          <p:cNvPr id="20" name="object 20"/>
          <p:cNvPicPr/>
          <p:nvPr/>
        </p:nvPicPr>
        <p:blipFill>
          <a:blip r:embed="rId3" cstate="print"/>
          <a:stretch>
            <a:fillRect/>
          </a:stretch>
        </p:blipFill>
        <p:spPr>
          <a:xfrm>
            <a:off x="626731" y="6807131"/>
            <a:ext cx="131482" cy="153396"/>
          </a:xfrm>
          <a:prstGeom prst="rect">
            <a:avLst/>
          </a:prstGeom>
        </p:spPr>
      </p:pic>
      <p:pic>
        <p:nvPicPr>
          <p:cNvPr id="21" name="object 21"/>
          <p:cNvPicPr/>
          <p:nvPr/>
        </p:nvPicPr>
        <p:blipFill>
          <a:blip r:embed="rId3" cstate="print"/>
          <a:stretch>
            <a:fillRect/>
          </a:stretch>
        </p:blipFill>
        <p:spPr>
          <a:xfrm>
            <a:off x="1130746" y="7311147"/>
            <a:ext cx="109569" cy="131482"/>
          </a:xfrm>
          <a:prstGeom prst="rect">
            <a:avLst/>
          </a:prstGeom>
        </p:spPr>
      </p:pic>
      <p:pic>
        <p:nvPicPr>
          <p:cNvPr id="22" name="object 22"/>
          <p:cNvPicPr/>
          <p:nvPr/>
        </p:nvPicPr>
        <p:blipFill>
          <a:blip r:embed="rId3" cstate="print"/>
          <a:stretch>
            <a:fillRect/>
          </a:stretch>
        </p:blipFill>
        <p:spPr>
          <a:xfrm>
            <a:off x="1130746" y="7793249"/>
            <a:ext cx="109569" cy="131482"/>
          </a:xfrm>
          <a:prstGeom prst="rect">
            <a:avLst/>
          </a:prstGeom>
        </p:spPr>
      </p:pic>
      <p:pic>
        <p:nvPicPr>
          <p:cNvPr id="23" name="object 23"/>
          <p:cNvPicPr/>
          <p:nvPr/>
        </p:nvPicPr>
        <p:blipFill>
          <a:blip r:embed="rId3" cstate="print"/>
          <a:stretch>
            <a:fillRect/>
          </a:stretch>
        </p:blipFill>
        <p:spPr>
          <a:xfrm>
            <a:off x="1130746" y="8275351"/>
            <a:ext cx="109569" cy="131482"/>
          </a:xfrm>
          <a:prstGeom prst="rect">
            <a:avLst/>
          </a:prstGeom>
        </p:spPr>
      </p:pic>
      <p:pic>
        <p:nvPicPr>
          <p:cNvPr id="24" name="object 24"/>
          <p:cNvPicPr/>
          <p:nvPr/>
        </p:nvPicPr>
        <p:blipFill>
          <a:blip r:embed="rId3" cstate="print"/>
          <a:stretch>
            <a:fillRect/>
          </a:stretch>
        </p:blipFill>
        <p:spPr>
          <a:xfrm>
            <a:off x="1130746" y="8757453"/>
            <a:ext cx="109569" cy="131482"/>
          </a:xfrm>
          <a:prstGeom prst="rect">
            <a:avLst/>
          </a:prstGeom>
        </p:spPr>
      </p:pic>
      <p:pic>
        <p:nvPicPr>
          <p:cNvPr id="25" name="object 25"/>
          <p:cNvPicPr/>
          <p:nvPr/>
        </p:nvPicPr>
        <p:blipFill>
          <a:blip r:embed="rId3" cstate="print"/>
          <a:stretch>
            <a:fillRect/>
          </a:stretch>
        </p:blipFill>
        <p:spPr>
          <a:xfrm>
            <a:off x="1130746" y="9239555"/>
            <a:ext cx="109569" cy="131482"/>
          </a:xfrm>
          <a:prstGeom prst="rect">
            <a:avLst/>
          </a:prstGeom>
        </p:spPr>
      </p:pic>
      <p:sp>
        <p:nvSpPr>
          <p:cNvPr id="26" name="object 26"/>
          <p:cNvSpPr txBox="1"/>
          <p:nvPr/>
        </p:nvSpPr>
        <p:spPr>
          <a:xfrm>
            <a:off x="866991" y="2357412"/>
            <a:ext cx="11582498" cy="7068114"/>
          </a:xfrm>
          <a:prstGeom prst="rect">
            <a:avLst/>
          </a:prstGeom>
        </p:spPr>
        <p:txBody>
          <a:bodyPr vert="horz" wrap="square" lIns="0" tIns="199415" rIns="0" bIns="0" rtlCol="0">
            <a:spAutoFit/>
          </a:bodyPr>
          <a:lstStyle/>
          <a:p>
            <a:pPr marR="4208555" algn="l" defTabSz="1111250">
              <a:spcBef>
                <a:spcPts val="1570"/>
              </a:spcBef>
              <a:tabLst>
                <a:tab pos="8737600" algn="l"/>
              </a:tabLst>
            </a:pPr>
            <a:r>
              <a:rPr lang="en-US" sz="2588" b="1" spc="-35" dirty="0">
                <a:latin typeface="Tahoma"/>
                <a:cs typeface="Tahoma"/>
              </a:rPr>
              <a:t>District </a:t>
            </a:r>
            <a:r>
              <a:rPr sz="2588" b="1" spc="-35" dirty="0">
                <a:latin typeface="Tahoma"/>
                <a:cs typeface="Tahoma"/>
              </a:rPr>
              <a:t>Eagle</a:t>
            </a:r>
            <a:r>
              <a:rPr sz="2588" b="1" spc="-104" dirty="0">
                <a:latin typeface="Tahoma"/>
                <a:cs typeface="Tahoma"/>
              </a:rPr>
              <a:t> </a:t>
            </a:r>
            <a:r>
              <a:rPr sz="2588" b="1" spc="-35" dirty="0">
                <a:latin typeface="Tahoma"/>
                <a:cs typeface="Tahoma"/>
              </a:rPr>
              <a:t>Board</a:t>
            </a:r>
            <a:r>
              <a:rPr sz="2588" b="1" spc="-112" dirty="0">
                <a:latin typeface="Tahoma"/>
                <a:cs typeface="Tahoma"/>
              </a:rPr>
              <a:t> </a:t>
            </a:r>
            <a:r>
              <a:rPr lang="en-US" sz="2588" b="1" spc="-112" dirty="0">
                <a:latin typeface="Tahoma"/>
                <a:cs typeface="Tahoma"/>
              </a:rPr>
              <a:t>Chair </a:t>
            </a:r>
            <a:r>
              <a:rPr sz="2588" b="1" spc="-43" dirty="0">
                <a:latin typeface="Tahoma"/>
                <a:cs typeface="Tahoma"/>
              </a:rPr>
              <a:t>Approv</a:t>
            </a:r>
            <a:r>
              <a:rPr lang="en-US" sz="2588" b="1" spc="-43" dirty="0">
                <a:latin typeface="Tahoma"/>
                <a:cs typeface="Tahoma"/>
              </a:rPr>
              <a:t>al</a:t>
            </a:r>
            <a:endParaRPr sz="2588" dirty="0">
              <a:latin typeface="Tahoma"/>
              <a:cs typeface="Tahoma"/>
            </a:endParaRPr>
          </a:p>
          <a:p>
            <a:pPr marR="4136239" algn="ctr">
              <a:spcBef>
                <a:spcPts val="1216"/>
              </a:spcBef>
            </a:pPr>
            <a:r>
              <a:rPr sz="2243" b="1" dirty="0">
                <a:latin typeface="Tahoma"/>
                <a:cs typeface="Tahoma"/>
              </a:rPr>
              <a:t>Is</a:t>
            </a:r>
            <a:r>
              <a:rPr sz="2243" b="1" spc="-60" dirty="0">
                <a:latin typeface="Tahoma"/>
                <a:cs typeface="Tahoma"/>
              </a:rPr>
              <a:t> </a:t>
            </a:r>
            <a:r>
              <a:rPr sz="2243" b="1" dirty="0">
                <a:latin typeface="Tahoma"/>
                <a:cs typeface="Tahoma"/>
              </a:rPr>
              <a:t>the</a:t>
            </a:r>
            <a:r>
              <a:rPr sz="2243" b="1" spc="-60" dirty="0">
                <a:latin typeface="Tahoma"/>
                <a:cs typeface="Tahoma"/>
              </a:rPr>
              <a:t> </a:t>
            </a:r>
            <a:r>
              <a:rPr sz="2243" b="1" dirty="0">
                <a:latin typeface="Tahoma"/>
                <a:cs typeface="Tahoma"/>
              </a:rPr>
              <a:t>Community</a:t>
            </a:r>
            <a:r>
              <a:rPr sz="2243" b="1" spc="-43" dirty="0">
                <a:latin typeface="Tahoma"/>
                <a:cs typeface="Tahoma"/>
              </a:rPr>
              <a:t> </a:t>
            </a:r>
            <a:r>
              <a:rPr sz="2243" b="1" dirty="0">
                <a:latin typeface="Tahoma"/>
                <a:cs typeface="Tahoma"/>
              </a:rPr>
              <a:t>Benefit</a:t>
            </a:r>
            <a:r>
              <a:rPr sz="2243" b="1" spc="-60" dirty="0">
                <a:latin typeface="Tahoma"/>
                <a:cs typeface="Tahoma"/>
              </a:rPr>
              <a:t> </a:t>
            </a:r>
            <a:r>
              <a:rPr sz="2243" b="1" dirty="0">
                <a:latin typeface="Tahoma"/>
                <a:cs typeface="Tahoma"/>
              </a:rPr>
              <a:t>within</a:t>
            </a:r>
            <a:r>
              <a:rPr sz="2243" b="1" spc="-60" dirty="0">
                <a:latin typeface="Tahoma"/>
                <a:cs typeface="Tahoma"/>
              </a:rPr>
              <a:t> </a:t>
            </a:r>
            <a:r>
              <a:rPr sz="2243" b="1" spc="-17" dirty="0">
                <a:latin typeface="Tahoma"/>
                <a:cs typeface="Tahoma"/>
              </a:rPr>
              <a:t>guidelines?</a:t>
            </a:r>
            <a:endParaRPr sz="2243" dirty="0">
              <a:latin typeface="Tahoma"/>
              <a:cs typeface="Tahoma"/>
            </a:endParaRPr>
          </a:p>
          <a:p>
            <a:pPr marL="523741" marR="923669">
              <a:lnSpc>
                <a:spcPct val="133800"/>
              </a:lnSpc>
              <a:spcBef>
                <a:spcPts val="207"/>
              </a:spcBef>
            </a:pPr>
            <a:r>
              <a:rPr sz="2243" b="1" dirty="0">
                <a:latin typeface="Tahoma"/>
                <a:cs typeface="Tahoma"/>
              </a:rPr>
              <a:t>Is</a:t>
            </a:r>
            <a:r>
              <a:rPr sz="2243" b="1" spc="-60" dirty="0">
                <a:latin typeface="Tahoma"/>
                <a:cs typeface="Tahoma"/>
              </a:rPr>
              <a:t> </a:t>
            </a:r>
            <a:r>
              <a:rPr sz="2243" b="1" dirty="0">
                <a:latin typeface="Tahoma"/>
                <a:cs typeface="Tahoma"/>
              </a:rPr>
              <a:t>the</a:t>
            </a:r>
            <a:r>
              <a:rPr sz="2243" b="1" spc="-60" dirty="0">
                <a:latin typeface="Tahoma"/>
                <a:cs typeface="Tahoma"/>
              </a:rPr>
              <a:t> </a:t>
            </a:r>
            <a:r>
              <a:rPr sz="2243" b="1" dirty="0">
                <a:latin typeface="Tahoma"/>
                <a:cs typeface="Tahoma"/>
              </a:rPr>
              <a:t>Leadership</a:t>
            </a:r>
            <a:r>
              <a:rPr sz="2243" b="1" spc="-52" dirty="0">
                <a:latin typeface="Tahoma"/>
                <a:cs typeface="Tahoma"/>
              </a:rPr>
              <a:t> </a:t>
            </a:r>
            <a:r>
              <a:rPr sz="2243" b="1" dirty="0">
                <a:latin typeface="Tahoma"/>
                <a:cs typeface="Tahoma"/>
              </a:rPr>
              <a:t>Opportunity</a:t>
            </a:r>
            <a:r>
              <a:rPr sz="2243" b="1" spc="-52" dirty="0">
                <a:latin typeface="Tahoma"/>
                <a:cs typeface="Tahoma"/>
              </a:rPr>
              <a:t> </a:t>
            </a:r>
            <a:r>
              <a:rPr sz="2243" b="1" dirty="0">
                <a:latin typeface="Tahoma"/>
                <a:cs typeface="Tahoma"/>
              </a:rPr>
              <a:t>commensurate</a:t>
            </a:r>
            <a:r>
              <a:rPr sz="2243" b="1" spc="-60" dirty="0">
                <a:latin typeface="Tahoma"/>
                <a:cs typeface="Tahoma"/>
              </a:rPr>
              <a:t> </a:t>
            </a:r>
            <a:r>
              <a:rPr sz="2243" b="1" dirty="0">
                <a:latin typeface="Tahoma"/>
                <a:cs typeface="Tahoma"/>
              </a:rPr>
              <a:t>with</a:t>
            </a:r>
            <a:r>
              <a:rPr sz="2243" b="1" spc="-60" dirty="0">
                <a:latin typeface="Tahoma"/>
                <a:cs typeface="Tahoma"/>
              </a:rPr>
              <a:t> </a:t>
            </a:r>
            <a:r>
              <a:rPr sz="2243" b="1" dirty="0">
                <a:latin typeface="Tahoma"/>
                <a:cs typeface="Tahoma"/>
              </a:rPr>
              <a:t>the</a:t>
            </a:r>
            <a:r>
              <a:rPr sz="2243" b="1" spc="-60" dirty="0">
                <a:latin typeface="Tahoma"/>
                <a:cs typeface="Tahoma"/>
              </a:rPr>
              <a:t> </a:t>
            </a:r>
            <a:r>
              <a:rPr sz="2243" b="1" dirty="0">
                <a:latin typeface="Tahoma"/>
                <a:cs typeface="Tahoma"/>
              </a:rPr>
              <a:t>rank</a:t>
            </a:r>
            <a:r>
              <a:rPr sz="2243" b="1" spc="-60" dirty="0">
                <a:latin typeface="Tahoma"/>
                <a:cs typeface="Tahoma"/>
              </a:rPr>
              <a:t> </a:t>
            </a:r>
            <a:r>
              <a:rPr sz="2243" b="1" dirty="0">
                <a:latin typeface="Tahoma"/>
                <a:cs typeface="Tahoma"/>
              </a:rPr>
              <a:t>of</a:t>
            </a:r>
            <a:r>
              <a:rPr sz="2243" b="1" spc="-60" dirty="0">
                <a:latin typeface="Tahoma"/>
                <a:cs typeface="Tahoma"/>
              </a:rPr>
              <a:t> </a:t>
            </a:r>
            <a:r>
              <a:rPr sz="2243" b="1" spc="-17" dirty="0">
                <a:latin typeface="Tahoma"/>
                <a:cs typeface="Tahoma"/>
              </a:rPr>
              <a:t>Eagle? </a:t>
            </a:r>
            <a:r>
              <a:rPr sz="2243" b="1" dirty="0">
                <a:latin typeface="Tahoma"/>
                <a:cs typeface="Tahoma"/>
              </a:rPr>
              <a:t>Does</a:t>
            </a:r>
            <a:r>
              <a:rPr sz="2243" b="1" spc="-52"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candidate</a:t>
            </a:r>
            <a:r>
              <a:rPr sz="2243" b="1" spc="-43" dirty="0">
                <a:latin typeface="Tahoma"/>
                <a:cs typeface="Tahoma"/>
              </a:rPr>
              <a:t> </a:t>
            </a:r>
            <a:r>
              <a:rPr sz="2243" b="1" dirty="0">
                <a:latin typeface="Tahoma"/>
                <a:cs typeface="Tahoma"/>
              </a:rPr>
              <a:t>know</a:t>
            </a:r>
            <a:r>
              <a:rPr sz="2243" b="1" spc="-43" dirty="0">
                <a:latin typeface="Tahoma"/>
                <a:cs typeface="Tahoma"/>
              </a:rPr>
              <a:t> </a:t>
            </a:r>
            <a:r>
              <a:rPr sz="2243" b="1" dirty="0">
                <a:latin typeface="Tahoma"/>
                <a:cs typeface="Tahoma"/>
              </a:rPr>
              <a:t>how</a:t>
            </a:r>
            <a:r>
              <a:rPr sz="2243" b="1" spc="-43" dirty="0">
                <a:latin typeface="Tahoma"/>
                <a:cs typeface="Tahoma"/>
              </a:rPr>
              <a:t> </a:t>
            </a:r>
            <a:r>
              <a:rPr sz="2243" b="1" dirty="0">
                <a:latin typeface="Tahoma"/>
                <a:cs typeface="Tahoma"/>
              </a:rPr>
              <a:t>he</a:t>
            </a:r>
            <a:r>
              <a:rPr sz="2243" b="1" spc="569" dirty="0">
                <a:latin typeface="Tahoma"/>
                <a:cs typeface="Tahoma"/>
              </a:rPr>
              <a:t> </a:t>
            </a:r>
            <a:r>
              <a:rPr sz="2243" b="1" dirty="0">
                <a:latin typeface="Tahoma"/>
                <a:cs typeface="Tahoma"/>
              </a:rPr>
              <a:t>or</a:t>
            </a:r>
            <a:r>
              <a:rPr sz="2243" b="1" spc="-35" dirty="0">
                <a:latin typeface="Tahoma"/>
                <a:cs typeface="Tahoma"/>
              </a:rPr>
              <a:t> </a:t>
            </a:r>
            <a:r>
              <a:rPr sz="2243" b="1" dirty="0">
                <a:latin typeface="Tahoma"/>
                <a:cs typeface="Tahoma"/>
              </a:rPr>
              <a:t>she</a:t>
            </a:r>
            <a:r>
              <a:rPr sz="2243" b="1" spc="-43" dirty="0">
                <a:latin typeface="Tahoma"/>
                <a:cs typeface="Tahoma"/>
              </a:rPr>
              <a:t> </a:t>
            </a:r>
            <a:r>
              <a:rPr sz="2243" b="1" dirty="0">
                <a:latin typeface="Tahoma"/>
                <a:cs typeface="Tahoma"/>
              </a:rPr>
              <a:t>will</a:t>
            </a:r>
            <a:r>
              <a:rPr sz="2243" b="1" spc="-35" dirty="0">
                <a:latin typeface="Tahoma"/>
                <a:cs typeface="Tahoma"/>
              </a:rPr>
              <a:t> </a:t>
            </a:r>
            <a:r>
              <a:rPr sz="2243" b="1" dirty="0">
                <a:latin typeface="Tahoma"/>
                <a:cs typeface="Tahoma"/>
              </a:rPr>
              <a:t>complete</a:t>
            </a:r>
            <a:r>
              <a:rPr sz="2243" b="1" spc="-43"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detail</a:t>
            </a:r>
            <a:r>
              <a:rPr sz="2243" b="1" spc="-35" dirty="0">
                <a:latin typeface="Tahoma"/>
                <a:cs typeface="Tahoma"/>
              </a:rPr>
              <a:t> </a:t>
            </a:r>
            <a:r>
              <a:rPr sz="2243" b="1" spc="-17" dirty="0">
                <a:latin typeface="Tahoma"/>
                <a:cs typeface="Tahoma"/>
              </a:rPr>
              <a:t>plan?</a:t>
            </a:r>
            <a:endParaRPr sz="2243" dirty="0">
              <a:latin typeface="Tahoma"/>
              <a:cs typeface="Tahoma"/>
            </a:endParaRPr>
          </a:p>
          <a:p>
            <a:pPr marL="523741" marR="118335" algn="just">
              <a:lnSpc>
                <a:spcPct val="94200"/>
              </a:lnSpc>
              <a:spcBef>
                <a:spcPts val="1208"/>
              </a:spcBef>
            </a:pPr>
            <a:r>
              <a:rPr sz="2675" b="1" i="1" u="sng" spc="-104" dirty="0">
                <a:uFill>
                  <a:solidFill>
                    <a:srgbClr val="000000"/>
                  </a:solidFill>
                </a:uFill>
                <a:latin typeface="Tahoma"/>
                <a:cs typeface="Tahoma"/>
              </a:rPr>
              <a:t>May/Often</a:t>
            </a:r>
            <a:r>
              <a:rPr sz="2675" b="1" i="1" u="sng" spc="-86" dirty="0">
                <a:uFill>
                  <a:solidFill>
                    <a:srgbClr val="000000"/>
                  </a:solidFill>
                </a:uFill>
                <a:latin typeface="Tahoma"/>
                <a:cs typeface="Tahoma"/>
              </a:rPr>
              <a:t> </a:t>
            </a:r>
            <a:r>
              <a:rPr sz="2675" b="1" i="1" u="sng" spc="-95" dirty="0">
                <a:uFill>
                  <a:solidFill>
                    <a:srgbClr val="000000"/>
                  </a:solidFill>
                </a:uFill>
                <a:latin typeface="Tahoma"/>
                <a:cs typeface="Tahoma"/>
              </a:rPr>
              <a:t>need</a:t>
            </a:r>
            <a:r>
              <a:rPr sz="2675" b="1" i="1" u="sng" spc="-60" dirty="0">
                <a:uFill>
                  <a:solidFill>
                    <a:srgbClr val="000000"/>
                  </a:solidFill>
                </a:uFill>
                <a:latin typeface="Tahoma"/>
                <a:cs typeface="Tahoma"/>
              </a:rPr>
              <a:t> </a:t>
            </a:r>
            <a:r>
              <a:rPr sz="2675" b="1" i="1" u="sng" spc="-112" dirty="0">
                <a:uFill>
                  <a:solidFill>
                    <a:srgbClr val="000000"/>
                  </a:solidFill>
                </a:uFill>
                <a:latin typeface="Tahoma"/>
                <a:cs typeface="Tahoma"/>
              </a:rPr>
              <a:t>more</a:t>
            </a:r>
            <a:r>
              <a:rPr sz="2675" b="1" i="1" u="sng" spc="-60" dirty="0">
                <a:uFill>
                  <a:solidFill>
                    <a:srgbClr val="000000"/>
                  </a:solidFill>
                </a:uFill>
                <a:latin typeface="Tahoma"/>
                <a:cs typeface="Tahoma"/>
              </a:rPr>
              <a:t> </a:t>
            </a:r>
            <a:r>
              <a:rPr sz="2675" b="1" i="1" u="sng" spc="-95" dirty="0">
                <a:uFill>
                  <a:solidFill>
                    <a:srgbClr val="000000"/>
                  </a:solidFill>
                </a:uFill>
                <a:latin typeface="Tahoma"/>
                <a:cs typeface="Tahoma"/>
              </a:rPr>
              <a:t>information</a:t>
            </a:r>
            <a:r>
              <a:rPr sz="2675" b="1" i="1" u="sng" spc="-86" dirty="0">
                <a:uFill>
                  <a:solidFill>
                    <a:srgbClr val="000000"/>
                  </a:solidFill>
                </a:uFill>
                <a:latin typeface="Tahoma"/>
                <a:cs typeface="Tahoma"/>
              </a:rPr>
              <a:t> </a:t>
            </a:r>
            <a:r>
              <a:rPr sz="2675" b="1" i="1" u="sng" spc="-52" dirty="0">
                <a:uFill>
                  <a:solidFill>
                    <a:srgbClr val="000000"/>
                  </a:solidFill>
                </a:uFill>
                <a:latin typeface="Tahoma"/>
                <a:cs typeface="Tahoma"/>
              </a:rPr>
              <a:t>to</a:t>
            </a:r>
            <a:r>
              <a:rPr sz="2675" b="1" i="1" u="sng" spc="-69" dirty="0">
                <a:uFill>
                  <a:solidFill>
                    <a:srgbClr val="000000"/>
                  </a:solidFill>
                </a:uFill>
                <a:latin typeface="Tahoma"/>
                <a:cs typeface="Tahoma"/>
              </a:rPr>
              <a:t> </a:t>
            </a:r>
            <a:r>
              <a:rPr sz="2675" b="1" i="1" u="sng" spc="-112" dirty="0">
                <a:uFill>
                  <a:solidFill>
                    <a:srgbClr val="000000"/>
                  </a:solidFill>
                </a:uFill>
                <a:latin typeface="Tahoma"/>
                <a:cs typeface="Tahoma"/>
              </a:rPr>
              <a:t>complete</a:t>
            </a:r>
            <a:r>
              <a:rPr sz="2675" b="1" i="1" u="sng" spc="-60" dirty="0">
                <a:uFill>
                  <a:solidFill>
                    <a:srgbClr val="000000"/>
                  </a:solidFill>
                </a:uFill>
                <a:latin typeface="Tahoma"/>
                <a:cs typeface="Tahoma"/>
              </a:rPr>
              <a:t> </a:t>
            </a:r>
            <a:r>
              <a:rPr sz="2675" b="1" i="1" u="sng" spc="-95" dirty="0">
                <a:uFill>
                  <a:solidFill>
                    <a:srgbClr val="000000"/>
                  </a:solidFill>
                </a:uFill>
                <a:latin typeface="Tahoma"/>
                <a:cs typeface="Tahoma"/>
              </a:rPr>
              <a:t>approval</a:t>
            </a:r>
            <a:r>
              <a:rPr sz="2675" b="1" i="1" u="sng" spc="-60" dirty="0">
                <a:uFill>
                  <a:solidFill>
                    <a:srgbClr val="000000"/>
                  </a:solidFill>
                </a:uFill>
                <a:latin typeface="Tahoma"/>
                <a:cs typeface="Tahoma"/>
              </a:rPr>
              <a:t> </a:t>
            </a:r>
            <a:r>
              <a:rPr sz="2675" b="1" i="1" u="sng" dirty="0">
                <a:uFill>
                  <a:solidFill>
                    <a:srgbClr val="000000"/>
                  </a:solidFill>
                </a:uFill>
                <a:latin typeface="Tahoma"/>
                <a:cs typeface="Tahoma"/>
              </a:rPr>
              <a:t>–</a:t>
            </a:r>
            <a:r>
              <a:rPr sz="2675" b="1" i="1" u="sng" spc="-69" dirty="0">
                <a:uFill>
                  <a:solidFill>
                    <a:srgbClr val="000000"/>
                  </a:solidFill>
                </a:uFill>
                <a:latin typeface="Tahoma"/>
                <a:cs typeface="Tahoma"/>
              </a:rPr>
              <a:t> </a:t>
            </a:r>
            <a:r>
              <a:rPr sz="2675" b="1" i="1" u="sng" spc="-95" dirty="0">
                <a:uFill>
                  <a:solidFill>
                    <a:srgbClr val="000000"/>
                  </a:solidFill>
                </a:uFill>
                <a:latin typeface="Tahoma"/>
                <a:cs typeface="Tahoma"/>
              </a:rPr>
              <a:t>allow</a:t>
            </a:r>
            <a:r>
              <a:rPr sz="2675" b="1" i="1" u="sng" spc="-86" dirty="0">
                <a:uFill>
                  <a:solidFill>
                    <a:srgbClr val="000000"/>
                  </a:solidFill>
                </a:uFill>
                <a:latin typeface="Tahoma"/>
                <a:cs typeface="Tahoma"/>
              </a:rPr>
              <a:t> </a:t>
            </a:r>
            <a:r>
              <a:rPr sz="2675" b="1" i="1" u="sng" spc="-104" dirty="0">
                <a:uFill>
                  <a:solidFill>
                    <a:srgbClr val="000000"/>
                  </a:solidFill>
                </a:uFill>
                <a:latin typeface="Tahoma"/>
                <a:cs typeface="Tahoma"/>
              </a:rPr>
              <a:t>2-</a:t>
            </a:r>
            <a:r>
              <a:rPr sz="2675" b="1" i="1" u="sng" spc="-86" dirty="0">
                <a:uFill>
                  <a:solidFill>
                    <a:srgbClr val="000000"/>
                  </a:solidFill>
                </a:uFill>
                <a:latin typeface="Tahoma"/>
                <a:cs typeface="Tahoma"/>
              </a:rPr>
              <a:t>4</a:t>
            </a:r>
            <a:r>
              <a:rPr sz="2675" b="1" i="1" spc="-86" dirty="0">
                <a:latin typeface="Tahoma"/>
                <a:cs typeface="Tahoma"/>
              </a:rPr>
              <a:t> </a:t>
            </a:r>
            <a:r>
              <a:rPr sz="2675" b="1" i="1" u="sng" spc="-112" dirty="0">
                <a:uFill>
                  <a:solidFill>
                    <a:srgbClr val="000000"/>
                  </a:solidFill>
                </a:uFill>
                <a:latin typeface="Tahoma"/>
                <a:cs typeface="Tahoma"/>
              </a:rPr>
              <a:t>weeks</a:t>
            </a:r>
            <a:r>
              <a:rPr sz="2675" b="1" i="1" u="sng" spc="-69" dirty="0">
                <a:uFill>
                  <a:solidFill>
                    <a:srgbClr val="000000"/>
                  </a:solidFill>
                </a:uFill>
                <a:latin typeface="Tahoma"/>
                <a:cs typeface="Tahoma"/>
              </a:rPr>
              <a:t> for</a:t>
            </a:r>
            <a:r>
              <a:rPr sz="2675" b="1" i="1" u="sng" spc="-60" dirty="0">
                <a:uFill>
                  <a:solidFill>
                    <a:srgbClr val="000000"/>
                  </a:solidFill>
                </a:uFill>
                <a:latin typeface="Tahoma"/>
                <a:cs typeface="Tahoma"/>
              </a:rPr>
              <a:t> </a:t>
            </a:r>
            <a:r>
              <a:rPr sz="2675" b="1" i="1" u="sng" spc="-78" dirty="0">
                <a:uFill>
                  <a:solidFill>
                    <a:srgbClr val="000000"/>
                  </a:solidFill>
                </a:uFill>
                <a:latin typeface="Tahoma"/>
                <a:cs typeface="Tahoma"/>
              </a:rPr>
              <a:t>the</a:t>
            </a:r>
            <a:r>
              <a:rPr sz="2675" b="1" i="1" u="sng" spc="-60" dirty="0">
                <a:uFill>
                  <a:solidFill>
                    <a:srgbClr val="000000"/>
                  </a:solidFill>
                </a:uFill>
                <a:latin typeface="Tahoma"/>
                <a:cs typeface="Tahoma"/>
              </a:rPr>
              <a:t> </a:t>
            </a:r>
            <a:r>
              <a:rPr sz="2675" b="1" i="1" u="sng" spc="-95" dirty="0">
                <a:uFill>
                  <a:solidFill>
                    <a:srgbClr val="000000"/>
                  </a:solidFill>
                </a:uFill>
                <a:latin typeface="Tahoma"/>
                <a:cs typeface="Tahoma"/>
              </a:rPr>
              <a:t>entire</a:t>
            </a:r>
            <a:r>
              <a:rPr sz="2675" b="1" i="1" u="sng" spc="-60" dirty="0">
                <a:uFill>
                  <a:solidFill>
                    <a:srgbClr val="000000"/>
                  </a:solidFill>
                </a:uFill>
                <a:latin typeface="Tahoma"/>
                <a:cs typeface="Tahoma"/>
              </a:rPr>
              <a:t> </a:t>
            </a:r>
            <a:r>
              <a:rPr sz="2675" b="1" i="1" u="sng" spc="-86" dirty="0">
                <a:uFill>
                  <a:solidFill>
                    <a:srgbClr val="000000"/>
                  </a:solidFill>
                </a:uFill>
                <a:latin typeface="Tahoma"/>
                <a:cs typeface="Tahoma"/>
              </a:rPr>
              <a:t>process,</a:t>
            </a:r>
            <a:r>
              <a:rPr sz="2675" b="1" i="1" u="sng" spc="-52" dirty="0">
                <a:uFill>
                  <a:solidFill>
                    <a:srgbClr val="000000"/>
                  </a:solidFill>
                </a:uFill>
                <a:latin typeface="Tahoma"/>
                <a:cs typeface="Tahoma"/>
              </a:rPr>
              <a:t> </a:t>
            </a:r>
            <a:r>
              <a:rPr sz="2675" b="1" i="1" u="sng" spc="-104" dirty="0">
                <a:uFill>
                  <a:solidFill>
                    <a:srgbClr val="000000"/>
                  </a:solidFill>
                </a:uFill>
                <a:latin typeface="Tahoma"/>
                <a:cs typeface="Tahoma"/>
              </a:rPr>
              <a:t>duration</a:t>
            </a:r>
            <a:r>
              <a:rPr sz="2675" b="1" i="1" u="sng" spc="-69" dirty="0">
                <a:uFill>
                  <a:solidFill>
                    <a:srgbClr val="000000"/>
                  </a:solidFill>
                </a:uFill>
                <a:latin typeface="Tahoma"/>
                <a:cs typeface="Tahoma"/>
              </a:rPr>
              <a:t> </a:t>
            </a:r>
            <a:r>
              <a:rPr sz="2675" b="1" i="1" u="sng" spc="-78" dirty="0">
                <a:uFill>
                  <a:solidFill>
                    <a:srgbClr val="000000"/>
                  </a:solidFill>
                </a:uFill>
                <a:latin typeface="Tahoma"/>
                <a:cs typeface="Tahoma"/>
              </a:rPr>
              <a:t>usually</a:t>
            </a:r>
            <a:r>
              <a:rPr sz="2675" b="1" i="1" u="sng" spc="-60" dirty="0">
                <a:uFill>
                  <a:solidFill>
                    <a:srgbClr val="000000"/>
                  </a:solidFill>
                </a:uFill>
                <a:latin typeface="Tahoma"/>
                <a:cs typeface="Tahoma"/>
              </a:rPr>
              <a:t> </a:t>
            </a:r>
            <a:r>
              <a:rPr sz="2675" b="1" i="1" u="sng" spc="-112" dirty="0">
                <a:uFill>
                  <a:solidFill>
                    <a:srgbClr val="000000"/>
                  </a:solidFill>
                </a:uFill>
                <a:latin typeface="Tahoma"/>
                <a:cs typeface="Tahoma"/>
              </a:rPr>
              <a:t>depends</a:t>
            </a:r>
            <a:r>
              <a:rPr sz="2675" b="1" i="1" u="sng" spc="-60" dirty="0">
                <a:uFill>
                  <a:solidFill>
                    <a:srgbClr val="000000"/>
                  </a:solidFill>
                </a:uFill>
                <a:latin typeface="Tahoma"/>
                <a:cs typeface="Tahoma"/>
              </a:rPr>
              <a:t> </a:t>
            </a:r>
            <a:r>
              <a:rPr sz="2675" b="1" i="1" u="sng" spc="-78" dirty="0">
                <a:uFill>
                  <a:solidFill>
                    <a:srgbClr val="000000"/>
                  </a:solidFill>
                </a:uFill>
                <a:latin typeface="Tahoma"/>
                <a:cs typeface="Tahoma"/>
              </a:rPr>
              <a:t>on</a:t>
            </a:r>
            <a:r>
              <a:rPr sz="2675" b="1" i="1" u="sng" spc="-69" dirty="0">
                <a:uFill>
                  <a:solidFill>
                    <a:srgbClr val="000000"/>
                  </a:solidFill>
                </a:uFill>
                <a:latin typeface="Tahoma"/>
                <a:cs typeface="Tahoma"/>
              </a:rPr>
              <a:t> </a:t>
            </a:r>
            <a:r>
              <a:rPr sz="2675" b="1" i="1" u="sng" spc="-17" dirty="0">
                <a:uFill>
                  <a:solidFill>
                    <a:srgbClr val="000000"/>
                  </a:solidFill>
                </a:uFill>
                <a:latin typeface="Tahoma"/>
                <a:cs typeface="Tahoma"/>
              </a:rPr>
              <a:t>response</a:t>
            </a:r>
            <a:r>
              <a:rPr sz="2675" b="1" i="1" spc="-17" dirty="0">
                <a:latin typeface="Tahoma"/>
                <a:cs typeface="Tahoma"/>
              </a:rPr>
              <a:t> </a:t>
            </a:r>
            <a:r>
              <a:rPr sz="2675" b="1" i="1" u="sng" spc="-17" dirty="0">
                <a:uFill>
                  <a:solidFill>
                    <a:srgbClr val="000000"/>
                  </a:solidFill>
                </a:uFill>
                <a:latin typeface="Tahoma"/>
                <a:cs typeface="Tahoma"/>
              </a:rPr>
              <a:t>times.</a:t>
            </a:r>
            <a:endParaRPr sz="2675" dirty="0">
              <a:latin typeface="Tahoma"/>
              <a:cs typeface="Tahoma"/>
            </a:endParaRPr>
          </a:p>
          <a:p>
            <a:pPr marL="523741" marR="8766">
              <a:lnSpc>
                <a:spcPct val="101499"/>
              </a:lnSpc>
              <a:spcBef>
                <a:spcPts val="992"/>
              </a:spcBef>
            </a:pPr>
            <a:r>
              <a:rPr sz="2243" b="1" dirty="0">
                <a:latin typeface="Tahoma"/>
                <a:cs typeface="Tahoma"/>
              </a:rPr>
              <a:t>You</a:t>
            </a:r>
            <a:r>
              <a:rPr sz="2243" b="1" spc="-52" dirty="0">
                <a:latin typeface="Tahoma"/>
                <a:cs typeface="Tahoma"/>
              </a:rPr>
              <a:t> </a:t>
            </a:r>
            <a:r>
              <a:rPr sz="2243" b="1" dirty="0">
                <a:latin typeface="Tahoma"/>
                <a:cs typeface="Tahoma"/>
              </a:rPr>
              <a:t>may</a:t>
            </a:r>
            <a:r>
              <a:rPr sz="2243" b="1" spc="-35" dirty="0">
                <a:latin typeface="Tahoma"/>
                <a:cs typeface="Tahoma"/>
              </a:rPr>
              <a:t> </a:t>
            </a:r>
            <a:r>
              <a:rPr sz="2243" b="1" dirty="0">
                <a:latin typeface="Tahoma"/>
                <a:cs typeface="Tahoma"/>
              </a:rPr>
              <a:t>be</a:t>
            </a:r>
            <a:r>
              <a:rPr sz="2243" b="1" spc="-52" dirty="0">
                <a:latin typeface="Tahoma"/>
                <a:cs typeface="Tahoma"/>
              </a:rPr>
              <a:t> </a:t>
            </a:r>
            <a:r>
              <a:rPr sz="2243" b="1" dirty="0">
                <a:latin typeface="Tahoma"/>
                <a:cs typeface="Tahoma"/>
              </a:rPr>
              <a:t>asked</a:t>
            </a:r>
            <a:r>
              <a:rPr sz="2243" b="1" spc="-35" dirty="0">
                <a:latin typeface="Tahoma"/>
                <a:cs typeface="Tahoma"/>
              </a:rPr>
              <a:t> </a:t>
            </a:r>
            <a:r>
              <a:rPr sz="2243" b="1" dirty="0">
                <a:latin typeface="Tahoma"/>
                <a:cs typeface="Tahoma"/>
              </a:rPr>
              <a:t>to</a:t>
            </a:r>
            <a:r>
              <a:rPr sz="2243" b="1" spc="-52" dirty="0">
                <a:latin typeface="Tahoma"/>
                <a:cs typeface="Tahoma"/>
              </a:rPr>
              <a:t> </a:t>
            </a:r>
            <a:r>
              <a:rPr sz="2243" b="1" dirty="0">
                <a:latin typeface="Tahoma"/>
                <a:cs typeface="Tahoma"/>
              </a:rPr>
              <a:t>make</a:t>
            </a:r>
            <a:r>
              <a:rPr sz="2243" b="1" spc="-43" dirty="0">
                <a:latin typeface="Tahoma"/>
                <a:cs typeface="Tahoma"/>
              </a:rPr>
              <a:t> </a:t>
            </a:r>
            <a:r>
              <a:rPr sz="2243" b="1" dirty="0">
                <a:latin typeface="Tahoma"/>
                <a:cs typeface="Tahoma"/>
              </a:rPr>
              <a:t>corrections</a:t>
            </a:r>
            <a:r>
              <a:rPr sz="2243" b="1" spc="-43" dirty="0">
                <a:latin typeface="Tahoma"/>
                <a:cs typeface="Tahoma"/>
              </a:rPr>
              <a:t> </a:t>
            </a:r>
            <a:r>
              <a:rPr sz="2243" b="1" dirty="0">
                <a:latin typeface="Tahoma"/>
                <a:cs typeface="Tahoma"/>
              </a:rPr>
              <a:t>or</a:t>
            </a:r>
            <a:r>
              <a:rPr sz="2243" b="1" spc="-43" dirty="0">
                <a:latin typeface="Tahoma"/>
                <a:cs typeface="Tahoma"/>
              </a:rPr>
              <a:t> </a:t>
            </a:r>
            <a:r>
              <a:rPr sz="2243" b="1" dirty="0">
                <a:latin typeface="Tahoma"/>
                <a:cs typeface="Tahoma"/>
              </a:rPr>
              <a:t>additions</a:t>
            </a:r>
            <a:r>
              <a:rPr sz="2243" b="1" spc="-43" dirty="0">
                <a:latin typeface="Tahoma"/>
                <a:cs typeface="Tahoma"/>
              </a:rPr>
              <a:t> </a:t>
            </a:r>
            <a:r>
              <a:rPr sz="2243" b="1" dirty="0">
                <a:latin typeface="Tahoma"/>
                <a:cs typeface="Tahoma"/>
              </a:rPr>
              <a:t>and</a:t>
            </a:r>
            <a:r>
              <a:rPr sz="2243" b="1" spc="-43" dirty="0">
                <a:latin typeface="Tahoma"/>
                <a:cs typeface="Tahoma"/>
              </a:rPr>
              <a:t> </a:t>
            </a:r>
            <a:r>
              <a:rPr sz="2243" b="1" dirty="0">
                <a:latin typeface="Tahoma"/>
                <a:cs typeface="Tahoma"/>
              </a:rPr>
              <a:t>resubmit</a:t>
            </a:r>
            <a:r>
              <a:rPr sz="2243" b="1" spc="-43" dirty="0">
                <a:latin typeface="Tahoma"/>
                <a:cs typeface="Tahoma"/>
              </a:rPr>
              <a:t> </a:t>
            </a:r>
            <a:r>
              <a:rPr sz="2243" b="1" dirty="0">
                <a:latin typeface="Tahoma"/>
                <a:cs typeface="Tahoma"/>
              </a:rPr>
              <a:t>before</a:t>
            </a:r>
            <a:r>
              <a:rPr sz="2243" b="1" spc="-43" dirty="0">
                <a:latin typeface="Tahoma"/>
                <a:cs typeface="Tahoma"/>
              </a:rPr>
              <a:t> </a:t>
            </a:r>
            <a:r>
              <a:rPr sz="2243" b="1" spc="-17" dirty="0">
                <a:latin typeface="Tahoma"/>
                <a:cs typeface="Tahoma"/>
              </a:rPr>
              <a:t>final </a:t>
            </a:r>
            <a:r>
              <a:rPr sz="2243" b="1" dirty="0">
                <a:latin typeface="Tahoma"/>
                <a:cs typeface="Tahoma"/>
              </a:rPr>
              <a:t>approval</a:t>
            </a:r>
            <a:r>
              <a:rPr sz="2243" b="1" spc="-9" dirty="0">
                <a:latin typeface="Tahoma"/>
                <a:cs typeface="Tahoma"/>
              </a:rPr>
              <a:t> </a:t>
            </a:r>
            <a:r>
              <a:rPr sz="2243" b="1" dirty="0">
                <a:latin typeface="Tahoma"/>
                <a:cs typeface="Tahoma"/>
              </a:rPr>
              <a:t>is</a:t>
            </a:r>
            <a:r>
              <a:rPr sz="2243" b="1" spc="-9" dirty="0">
                <a:latin typeface="Tahoma"/>
                <a:cs typeface="Tahoma"/>
              </a:rPr>
              <a:t> </a:t>
            </a:r>
            <a:r>
              <a:rPr sz="2243" b="1" spc="-17" dirty="0">
                <a:latin typeface="Tahoma"/>
                <a:cs typeface="Tahoma"/>
              </a:rPr>
              <a:t>given.</a:t>
            </a:r>
            <a:endParaRPr sz="2243" dirty="0">
              <a:latin typeface="Tahoma"/>
              <a:cs typeface="Tahoma"/>
            </a:endParaRPr>
          </a:p>
          <a:p>
            <a:pPr marL="21914">
              <a:spcBef>
                <a:spcPts val="932"/>
              </a:spcBef>
            </a:pPr>
            <a:r>
              <a:rPr sz="2588" b="1" spc="-43" dirty="0">
                <a:latin typeface="Tahoma"/>
                <a:cs typeface="Tahoma"/>
              </a:rPr>
              <a:t>Approval</a:t>
            </a:r>
            <a:r>
              <a:rPr sz="2588" b="1" spc="-104" dirty="0">
                <a:latin typeface="Tahoma"/>
                <a:cs typeface="Tahoma"/>
              </a:rPr>
              <a:t> </a:t>
            </a:r>
            <a:r>
              <a:rPr sz="2588" b="1" dirty="0">
                <a:latin typeface="Tahoma"/>
                <a:cs typeface="Tahoma"/>
              </a:rPr>
              <a:t>is</a:t>
            </a:r>
            <a:r>
              <a:rPr sz="2588" b="1" spc="-104" dirty="0">
                <a:latin typeface="Tahoma"/>
                <a:cs typeface="Tahoma"/>
              </a:rPr>
              <a:t> </a:t>
            </a:r>
            <a:r>
              <a:rPr sz="2588" b="1" spc="-35" dirty="0">
                <a:latin typeface="Tahoma"/>
                <a:cs typeface="Tahoma"/>
              </a:rPr>
              <a:t>typically</a:t>
            </a:r>
            <a:r>
              <a:rPr sz="2588" b="1" spc="-104" dirty="0">
                <a:latin typeface="Tahoma"/>
                <a:cs typeface="Tahoma"/>
              </a:rPr>
              <a:t> </a:t>
            </a:r>
            <a:r>
              <a:rPr sz="2588" b="1" spc="-52" dirty="0">
                <a:latin typeface="Tahoma"/>
                <a:cs typeface="Tahoma"/>
              </a:rPr>
              <a:t>communicated</a:t>
            </a:r>
            <a:r>
              <a:rPr sz="2588" b="1" spc="-95" dirty="0">
                <a:latin typeface="Tahoma"/>
                <a:cs typeface="Tahoma"/>
              </a:rPr>
              <a:t> </a:t>
            </a:r>
            <a:r>
              <a:rPr sz="2588" b="1" dirty="0">
                <a:latin typeface="Tahoma"/>
                <a:cs typeface="Tahoma"/>
              </a:rPr>
              <a:t>by</a:t>
            </a:r>
            <a:r>
              <a:rPr sz="2588" b="1" spc="-104" dirty="0">
                <a:latin typeface="Tahoma"/>
                <a:cs typeface="Tahoma"/>
              </a:rPr>
              <a:t> </a:t>
            </a:r>
            <a:r>
              <a:rPr sz="2588" b="1" spc="-35" dirty="0">
                <a:latin typeface="Tahoma"/>
                <a:cs typeface="Tahoma"/>
              </a:rPr>
              <a:t>email</a:t>
            </a:r>
            <a:r>
              <a:rPr sz="2588" b="1" spc="-104" dirty="0">
                <a:latin typeface="Tahoma"/>
                <a:cs typeface="Tahoma"/>
              </a:rPr>
              <a:t> </a:t>
            </a:r>
            <a:r>
              <a:rPr sz="2588" b="1" dirty="0">
                <a:latin typeface="Tahoma"/>
                <a:cs typeface="Tahoma"/>
              </a:rPr>
              <a:t>&amp;</a:t>
            </a:r>
            <a:r>
              <a:rPr sz="2588" b="1" spc="-104" dirty="0">
                <a:latin typeface="Tahoma"/>
                <a:cs typeface="Tahoma"/>
              </a:rPr>
              <a:t> </a:t>
            </a:r>
            <a:r>
              <a:rPr sz="2588" b="1" spc="-17" dirty="0">
                <a:latin typeface="Tahoma"/>
                <a:cs typeface="Tahoma"/>
              </a:rPr>
              <a:t>will</a:t>
            </a:r>
            <a:r>
              <a:rPr sz="2588" b="1" spc="-104" dirty="0">
                <a:latin typeface="Tahoma"/>
                <a:cs typeface="Tahoma"/>
              </a:rPr>
              <a:t> </a:t>
            </a:r>
            <a:r>
              <a:rPr sz="2588" b="1" spc="-17" dirty="0">
                <a:latin typeface="Tahoma"/>
                <a:cs typeface="Tahoma"/>
              </a:rPr>
              <a:t>include</a:t>
            </a:r>
            <a:endParaRPr sz="2588" dirty="0">
              <a:latin typeface="Tahoma"/>
              <a:cs typeface="Tahoma"/>
            </a:endParaRPr>
          </a:p>
          <a:p>
            <a:pPr marL="523741" marR="7353192">
              <a:lnSpc>
                <a:spcPts val="3813"/>
              </a:lnSpc>
              <a:spcBef>
                <a:spcPts val="242"/>
              </a:spcBef>
            </a:pPr>
            <a:r>
              <a:rPr sz="2243" b="1" dirty="0">
                <a:latin typeface="Tahoma"/>
                <a:cs typeface="Tahoma"/>
              </a:rPr>
              <a:t>Official</a:t>
            </a:r>
            <a:r>
              <a:rPr sz="2243" b="1" spc="-35" dirty="0">
                <a:latin typeface="Tahoma"/>
                <a:cs typeface="Tahoma"/>
              </a:rPr>
              <a:t> </a:t>
            </a:r>
            <a:r>
              <a:rPr sz="2243" b="1" dirty="0">
                <a:latin typeface="Tahoma"/>
                <a:cs typeface="Tahoma"/>
              </a:rPr>
              <a:t>notice</a:t>
            </a:r>
            <a:r>
              <a:rPr sz="2243" b="1" spc="-35" dirty="0">
                <a:latin typeface="Tahoma"/>
                <a:cs typeface="Tahoma"/>
              </a:rPr>
              <a:t> </a:t>
            </a:r>
            <a:r>
              <a:rPr sz="2243" b="1" dirty="0">
                <a:latin typeface="Tahoma"/>
                <a:cs typeface="Tahoma"/>
              </a:rPr>
              <a:t>of</a:t>
            </a:r>
            <a:r>
              <a:rPr sz="2243" b="1" spc="-43" dirty="0">
                <a:latin typeface="Tahoma"/>
                <a:cs typeface="Tahoma"/>
              </a:rPr>
              <a:t> </a:t>
            </a:r>
            <a:r>
              <a:rPr sz="2243" b="1" spc="-17" dirty="0">
                <a:latin typeface="Tahoma"/>
                <a:cs typeface="Tahoma"/>
              </a:rPr>
              <a:t>approval </a:t>
            </a:r>
            <a:r>
              <a:rPr sz="2243" b="1" dirty="0">
                <a:latin typeface="Tahoma"/>
                <a:cs typeface="Tahoma"/>
              </a:rPr>
              <a:t>Scan</a:t>
            </a:r>
            <a:r>
              <a:rPr sz="2243" b="1" spc="-60" dirty="0">
                <a:latin typeface="Tahoma"/>
                <a:cs typeface="Tahoma"/>
              </a:rPr>
              <a:t> </a:t>
            </a:r>
            <a:r>
              <a:rPr sz="2243" b="1" dirty="0">
                <a:latin typeface="Tahoma"/>
                <a:cs typeface="Tahoma"/>
              </a:rPr>
              <a:t>of</a:t>
            </a:r>
            <a:r>
              <a:rPr sz="2243" b="1" spc="-60" dirty="0">
                <a:latin typeface="Tahoma"/>
                <a:cs typeface="Tahoma"/>
              </a:rPr>
              <a:t> </a:t>
            </a:r>
            <a:r>
              <a:rPr sz="2243" b="1" dirty="0">
                <a:latin typeface="Tahoma"/>
                <a:cs typeface="Tahoma"/>
              </a:rPr>
              <a:t>signature</a:t>
            </a:r>
            <a:r>
              <a:rPr sz="2243" b="1" spc="-60" dirty="0">
                <a:latin typeface="Tahoma"/>
                <a:cs typeface="Tahoma"/>
              </a:rPr>
              <a:t> </a:t>
            </a:r>
            <a:r>
              <a:rPr sz="2243" b="1" spc="-17" dirty="0">
                <a:latin typeface="Tahoma"/>
                <a:cs typeface="Tahoma"/>
              </a:rPr>
              <a:t>sheet</a:t>
            </a:r>
            <a:endParaRPr sz="2243" dirty="0">
              <a:latin typeface="Tahoma"/>
              <a:cs typeface="Tahoma"/>
            </a:endParaRPr>
          </a:p>
          <a:p>
            <a:pPr marL="523741">
              <a:spcBef>
                <a:spcPts val="759"/>
              </a:spcBef>
            </a:pPr>
            <a:r>
              <a:rPr sz="2243" b="1" spc="-17" dirty="0">
                <a:latin typeface="Tahoma"/>
                <a:cs typeface="Tahoma"/>
              </a:rPr>
              <a:t>Recommendations</a:t>
            </a:r>
            <a:r>
              <a:rPr sz="2243" b="1" spc="9" dirty="0">
                <a:latin typeface="Tahoma"/>
                <a:cs typeface="Tahoma"/>
              </a:rPr>
              <a:t> </a:t>
            </a:r>
            <a:r>
              <a:rPr sz="2243" b="1" dirty="0">
                <a:latin typeface="Tahoma"/>
                <a:cs typeface="Tahoma"/>
              </a:rPr>
              <a:t>for</a:t>
            </a:r>
            <a:r>
              <a:rPr sz="2243" b="1" spc="26" dirty="0">
                <a:latin typeface="Tahoma"/>
                <a:cs typeface="Tahoma"/>
              </a:rPr>
              <a:t> </a:t>
            </a:r>
            <a:r>
              <a:rPr sz="2243" b="1" dirty="0">
                <a:latin typeface="Tahoma"/>
                <a:cs typeface="Tahoma"/>
              </a:rPr>
              <a:t>detail</a:t>
            </a:r>
            <a:r>
              <a:rPr sz="2243" b="1" spc="26" dirty="0">
                <a:latin typeface="Tahoma"/>
                <a:cs typeface="Tahoma"/>
              </a:rPr>
              <a:t> </a:t>
            </a:r>
            <a:r>
              <a:rPr sz="2243" b="1" spc="-17" dirty="0">
                <a:latin typeface="Tahoma"/>
                <a:cs typeface="Tahoma"/>
              </a:rPr>
              <a:t>planning</a:t>
            </a:r>
            <a:endParaRPr sz="2243" dirty="0">
              <a:latin typeface="Tahoma"/>
              <a:cs typeface="Tahoma"/>
            </a:endParaRPr>
          </a:p>
          <a:p>
            <a:pPr marL="523741" marR="2322868">
              <a:lnSpc>
                <a:spcPct val="141500"/>
              </a:lnSpc>
              <a:spcBef>
                <a:spcPts val="9"/>
              </a:spcBef>
            </a:pPr>
            <a:r>
              <a:rPr sz="2243" b="1" dirty="0">
                <a:latin typeface="Tahoma"/>
                <a:cs typeface="Tahoma"/>
              </a:rPr>
              <a:t>Directions</a:t>
            </a:r>
            <a:r>
              <a:rPr sz="2243" b="1" spc="-52" dirty="0">
                <a:latin typeface="Tahoma"/>
                <a:cs typeface="Tahoma"/>
              </a:rPr>
              <a:t> </a:t>
            </a:r>
            <a:r>
              <a:rPr sz="2243" b="1" dirty="0">
                <a:latin typeface="Tahoma"/>
                <a:cs typeface="Tahoma"/>
              </a:rPr>
              <a:t>for</a:t>
            </a:r>
            <a:r>
              <a:rPr sz="2243" b="1" spc="-43" dirty="0">
                <a:latin typeface="Tahoma"/>
                <a:cs typeface="Tahoma"/>
              </a:rPr>
              <a:t> </a:t>
            </a:r>
            <a:r>
              <a:rPr sz="2243" b="1" dirty="0">
                <a:latin typeface="Tahoma"/>
                <a:cs typeface="Tahoma"/>
              </a:rPr>
              <a:t>completing</a:t>
            </a:r>
            <a:r>
              <a:rPr sz="2243" b="1" spc="-43"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Eagle</a:t>
            </a:r>
            <a:r>
              <a:rPr sz="2243" b="1" spc="-52" dirty="0">
                <a:latin typeface="Tahoma"/>
                <a:cs typeface="Tahoma"/>
              </a:rPr>
              <a:t> </a:t>
            </a:r>
            <a:r>
              <a:rPr sz="2243" b="1" dirty="0">
                <a:latin typeface="Tahoma"/>
                <a:cs typeface="Tahoma"/>
              </a:rPr>
              <a:t>Rank</a:t>
            </a:r>
            <a:r>
              <a:rPr sz="2243" b="1" spc="-43" dirty="0">
                <a:latin typeface="Tahoma"/>
                <a:cs typeface="Tahoma"/>
              </a:rPr>
              <a:t> </a:t>
            </a:r>
            <a:r>
              <a:rPr sz="2243" b="1" dirty="0">
                <a:latin typeface="Tahoma"/>
                <a:cs typeface="Tahoma"/>
              </a:rPr>
              <a:t>application</a:t>
            </a:r>
            <a:r>
              <a:rPr sz="2243" b="1" spc="-52" dirty="0">
                <a:latin typeface="Tahoma"/>
                <a:cs typeface="Tahoma"/>
              </a:rPr>
              <a:t> </a:t>
            </a:r>
            <a:r>
              <a:rPr sz="2243" b="1" spc="-17" dirty="0">
                <a:latin typeface="Tahoma"/>
                <a:cs typeface="Tahoma"/>
              </a:rPr>
              <a:t>process </a:t>
            </a:r>
            <a:r>
              <a:rPr sz="2243" b="1" dirty="0">
                <a:latin typeface="Tahoma"/>
                <a:cs typeface="Tahoma"/>
              </a:rPr>
              <a:t>Keep</a:t>
            </a:r>
            <a:r>
              <a:rPr sz="2243" b="1" spc="-26" dirty="0">
                <a:latin typeface="Tahoma"/>
                <a:cs typeface="Tahoma"/>
              </a:rPr>
              <a:t> </a:t>
            </a:r>
            <a:r>
              <a:rPr sz="2243" b="1" dirty="0">
                <a:latin typeface="Tahoma"/>
                <a:cs typeface="Tahoma"/>
              </a:rPr>
              <a:t>a</a:t>
            </a:r>
            <a:r>
              <a:rPr sz="2243" b="1" spc="-17" dirty="0">
                <a:latin typeface="Tahoma"/>
                <a:cs typeface="Tahoma"/>
              </a:rPr>
              <a:t> </a:t>
            </a:r>
            <a:r>
              <a:rPr sz="2243" b="1" dirty="0">
                <a:latin typeface="Tahoma"/>
                <a:cs typeface="Tahoma"/>
              </a:rPr>
              <a:t>copy</a:t>
            </a:r>
            <a:r>
              <a:rPr sz="2243" b="1" spc="-17" dirty="0">
                <a:latin typeface="Tahoma"/>
                <a:cs typeface="Tahoma"/>
              </a:rPr>
              <a:t> </a:t>
            </a:r>
            <a:r>
              <a:rPr sz="2243" b="1" dirty="0">
                <a:latin typeface="Tahoma"/>
                <a:cs typeface="Tahoma"/>
              </a:rPr>
              <a:t>of</a:t>
            </a:r>
            <a:r>
              <a:rPr sz="2243" b="1" spc="-26" dirty="0">
                <a:latin typeface="Tahoma"/>
                <a:cs typeface="Tahoma"/>
              </a:rPr>
              <a:t> </a:t>
            </a:r>
            <a:r>
              <a:rPr sz="2243" b="1" dirty="0">
                <a:latin typeface="Tahoma"/>
                <a:cs typeface="Tahoma"/>
              </a:rPr>
              <a:t>this</a:t>
            </a:r>
            <a:r>
              <a:rPr sz="2243" b="1" spc="-26" dirty="0">
                <a:latin typeface="Tahoma"/>
                <a:cs typeface="Tahoma"/>
              </a:rPr>
              <a:t> </a:t>
            </a:r>
            <a:r>
              <a:rPr sz="2243" b="1" dirty="0">
                <a:latin typeface="Tahoma"/>
                <a:cs typeface="Tahoma"/>
              </a:rPr>
              <a:t>for</a:t>
            </a:r>
            <a:r>
              <a:rPr sz="2243" b="1" spc="-17" dirty="0">
                <a:latin typeface="Tahoma"/>
                <a:cs typeface="Tahoma"/>
              </a:rPr>
              <a:t> </a:t>
            </a:r>
            <a:r>
              <a:rPr sz="2243" b="1" dirty="0">
                <a:latin typeface="Tahoma"/>
                <a:cs typeface="Tahoma"/>
              </a:rPr>
              <a:t>your</a:t>
            </a:r>
            <a:r>
              <a:rPr sz="2243" b="1" spc="-26" dirty="0">
                <a:latin typeface="Tahoma"/>
                <a:cs typeface="Tahoma"/>
              </a:rPr>
              <a:t> </a:t>
            </a:r>
            <a:r>
              <a:rPr sz="2243" b="1" dirty="0">
                <a:latin typeface="Tahoma"/>
                <a:cs typeface="Tahoma"/>
              </a:rPr>
              <a:t>Eagle</a:t>
            </a:r>
            <a:r>
              <a:rPr sz="2243" b="1" spc="-26" dirty="0">
                <a:latin typeface="Tahoma"/>
                <a:cs typeface="Tahoma"/>
              </a:rPr>
              <a:t> </a:t>
            </a:r>
            <a:r>
              <a:rPr sz="2243" b="1" spc="-17" dirty="0">
                <a:latin typeface="Tahoma"/>
                <a:cs typeface="Tahoma"/>
              </a:rPr>
              <a:t>Application</a:t>
            </a:r>
            <a:endParaRPr sz="2243" dirty="0">
              <a:latin typeface="Tahoma"/>
              <a:cs typeface="Tahoma"/>
            </a:endParaRPr>
          </a:p>
        </p:txBody>
      </p:sp>
      <p:sp>
        <p:nvSpPr>
          <p:cNvPr id="27" name="Slide Number Placeholder 26">
            <a:extLst>
              <a:ext uri="{FF2B5EF4-FFF2-40B4-BE49-F238E27FC236}">
                <a16:creationId xmlns:a16="http://schemas.microsoft.com/office/drawing/2014/main" id="{6E9C9DB6-54FA-4953-9154-C74522C28134}"/>
              </a:ext>
            </a:extLst>
          </p:cNvPr>
          <p:cNvSpPr>
            <a:spLocks noGrp="1"/>
          </p:cNvSpPr>
          <p:nvPr>
            <p:ph type="sldNum" sz="quarter" idx="7"/>
          </p:nvPr>
        </p:nvSpPr>
        <p:spPr/>
        <p:txBody>
          <a:bodyPr/>
          <a:lstStyle/>
          <a:p>
            <a:fld id="{B6F15528-21DE-4FAA-801E-634DDDAF4B2B}"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559704" y="435208"/>
            <a:ext cx="9598212" cy="9393318"/>
            <a:chOff x="1483465" y="2366772"/>
            <a:chExt cx="5562600" cy="5443855"/>
          </a:xfrm>
        </p:grpSpPr>
        <p:pic>
          <p:nvPicPr>
            <p:cNvPr id="4" name="object 4"/>
            <p:cNvPicPr/>
            <p:nvPr/>
          </p:nvPicPr>
          <p:blipFill>
            <a:blip r:embed="rId2" cstate="print"/>
            <a:stretch>
              <a:fillRect/>
            </a:stretch>
          </p:blipFill>
          <p:spPr>
            <a:xfrm>
              <a:off x="1483465" y="3545839"/>
              <a:ext cx="5562600" cy="4264658"/>
            </a:xfrm>
            <a:prstGeom prst="rect">
              <a:avLst/>
            </a:prstGeom>
          </p:spPr>
        </p:pic>
        <p:pic>
          <p:nvPicPr>
            <p:cNvPr id="5" name="object 5"/>
            <p:cNvPicPr/>
            <p:nvPr/>
          </p:nvPicPr>
          <p:blipFill>
            <a:blip r:embed="rId3" cstate="print"/>
            <a:stretch>
              <a:fillRect/>
            </a:stretch>
          </p:blipFill>
          <p:spPr>
            <a:xfrm>
              <a:off x="1741423" y="2918459"/>
              <a:ext cx="3782567" cy="85344"/>
            </a:xfrm>
            <a:prstGeom prst="rect">
              <a:avLst/>
            </a:prstGeom>
          </p:spPr>
        </p:pic>
        <p:pic>
          <p:nvPicPr>
            <p:cNvPr id="6" name="object 6"/>
            <p:cNvPicPr/>
            <p:nvPr/>
          </p:nvPicPr>
          <p:blipFill>
            <a:blip r:embed="rId4" cstate="print"/>
            <a:stretch>
              <a:fillRect/>
            </a:stretch>
          </p:blipFill>
          <p:spPr>
            <a:xfrm>
              <a:off x="1500631" y="2366772"/>
              <a:ext cx="1755647" cy="899159"/>
            </a:xfrm>
            <a:prstGeom prst="rect">
              <a:avLst/>
            </a:prstGeom>
          </p:spPr>
        </p:pic>
        <p:pic>
          <p:nvPicPr>
            <p:cNvPr id="7" name="object 7"/>
            <p:cNvPicPr/>
            <p:nvPr/>
          </p:nvPicPr>
          <p:blipFill>
            <a:blip r:embed="rId5" cstate="print"/>
            <a:stretch>
              <a:fillRect/>
            </a:stretch>
          </p:blipFill>
          <p:spPr>
            <a:xfrm>
              <a:off x="2713735" y="2366772"/>
              <a:ext cx="771143" cy="899159"/>
            </a:xfrm>
            <a:prstGeom prst="rect">
              <a:avLst/>
            </a:prstGeom>
          </p:spPr>
        </p:pic>
        <p:pic>
          <p:nvPicPr>
            <p:cNvPr id="8" name="object 8"/>
            <p:cNvPicPr/>
            <p:nvPr/>
          </p:nvPicPr>
          <p:blipFill>
            <a:blip r:embed="rId6" cstate="print"/>
            <a:stretch>
              <a:fillRect/>
            </a:stretch>
          </p:blipFill>
          <p:spPr>
            <a:xfrm>
              <a:off x="3055111" y="2366772"/>
              <a:ext cx="2855976" cy="899159"/>
            </a:xfrm>
            <a:prstGeom prst="rect">
              <a:avLst/>
            </a:prstGeom>
          </p:spPr>
        </p:pic>
      </p:grpSp>
      <p:sp>
        <p:nvSpPr>
          <p:cNvPr id="9" name="object 9"/>
          <p:cNvSpPr txBox="1">
            <a:spLocks noGrp="1"/>
          </p:cNvSpPr>
          <p:nvPr>
            <p:ph type="title"/>
          </p:nvPr>
        </p:nvSpPr>
        <p:spPr>
          <a:xfrm>
            <a:off x="3008816" y="616652"/>
            <a:ext cx="6518238" cy="871912"/>
          </a:xfrm>
          <a:prstGeom prst="rect">
            <a:avLst/>
          </a:prstGeom>
        </p:spPr>
        <p:txBody>
          <a:bodyPr vert="horz" wrap="square" lIns="0" tIns="21914" rIns="0" bIns="0" rtlCol="0">
            <a:spAutoFit/>
          </a:bodyPr>
          <a:lstStyle/>
          <a:p>
            <a:pPr marL="21914">
              <a:spcBef>
                <a:spcPts val="173"/>
              </a:spcBef>
            </a:pPr>
            <a:r>
              <a:rPr sz="5522" dirty="0"/>
              <a:t>ESSP</a:t>
            </a:r>
            <a:r>
              <a:rPr sz="5522" spc="86" dirty="0"/>
              <a:t> </a:t>
            </a:r>
            <a:r>
              <a:rPr sz="5522" dirty="0"/>
              <a:t>–</a:t>
            </a:r>
            <a:r>
              <a:rPr sz="5522" spc="86" dirty="0"/>
              <a:t> </a:t>
            </a:r>
            <a:r>
              <a:rPr sz="5522" dirty="0"/>
              <a:t>Items</a:t>
            </a:r>
            <a:r>
              <a:rPr sz="5522" spc="95" dirty="0"/>
              <a:t> </a:t>
            </a:r>
            <a:r>
              <a:rPr sz="5522" spc="-17" dirty="0"/>
              <a:t>often</a:t>
            </a:r>
            <a:endParaRPr sz="5522"/>
          </a:p>
        </p:txBody>
      </p:sp>
      <p:pic>
        <p:nvPicPr>
          <p:cNvPr id="10" name="object 10"/>
          <p:cNvPicPr/>
          <p:nvPr/>
        </p:nvPicPr>
        <p:blipFill>
          <a:blip r:embed="rId7" cstate="print"/>
          <a:stretch>
            <a:fillRect/>
          </a:stretch>
        </p:blipFill>
        <p:spPr>
          <a:xfrm>
            <a:off x="2589326" y="1287213"/>
            <a:ext cx="10018955" cy="1556749"/>
          </a:xfrm>
          <a:prstGeom prst="rect">
            <a:avLst/>
          </a:prstGeom>
        </p:spPr>
      </p:pic>
      <p:sp>
        <p:nvSpPr>
          <p:cNvPr id="11" name="object 11"/>
          <p:cNvSpPr txBox="1"/>
          <p:nvPr/>
        </p:nvSpPr>
        <p:spPr>
          <a:xfrm>
            <a:off x="3008815" y="1473917"/>
            <a:ext cx="9118301" cy="871912"/>
          </a:xfrm>
          <a:prstGeom prst="rect">
            <a:avLst/>
          </a:prstGeom>
        </p:spPr>
        <p:txBody>
          <a:bodyPr vert="horz" wrap="square" lIns="0" tIns="21914" rIns="0" bIns="0" rtlCol="0">
            <a:spAutoFit/>
          </a:bodyPr>
          <a:lstStyle/>
          <a:p>
            <a:pPr marL="21914">
              <a:spcBef>
                <a:spcPts val="173"/>
              </a:spcBef>
            </a:pPr>
            <a:r>
              <a:rPr sz="5522" b="1" u="heavy" dirty="0">
                <a:solidFill>
                  <a:srgbClr val="000066"/>
                </a:solidFill>
                <a:uFill>
                  <a:solidFill>
                    <a:srgbClr val="000066"/>
                  </a:solidFill>
                </a:uFill>
                <a:latin typeface="Arial"/>
                <a:cs typeface="Arial"/>
              </a:rPr>
              <a:t>overlooked</a:t>
            </a:r>
            <a:r>
              <a:rPr sz="5522" b="1" u="heavy" spc="164" dirty="0">
                <a:solidFill>
                  <a:srgbClr val="000066"/>
                </a:solidFill>
                <a:uFill>
                  <a:solidFill>
                    <a:srgbClr val="000066"/>
                  </a:solidFill>
                </a:uFill>
                <a:latin typeface="Arial"/>
                <a:cs typeface="Arial"/>
              </a:rPr>
              <a:t> </a:t>
            </a:r>
            <a:r>
              <a:rPr sz="5522" b="1" u="heavy" dirty="0">
                <a:solidFill>
                  <a:srgbClr val="000066"/>
                </a:solidFill>
                <a:uFill>
                  <a:solidFill>
                    <a:srgbClr val="000066"/>
                  </a:solidFill>
                </a:uFill>
                <a:latin typeface="Arial"/>
                <a:cs typeface="Arial"/>
              </a:rPr>
              <a:t>in</a:t>
            </a:r>
            <a:r>
              <a:rPr sz="5522" b="1" u="heavy" spc="173" dirty="0">
                <a:solidFill>
                  <a:srgbClr val="000066"/>
                </a:solidFill>
                <a:uFill>
                  <a:solidFill>
                    <a:srgbClr val="000066"/>
                  </a:solidFill>
                </a:uFill>
                <a:latin typeface="Arial"/>
                <a:cs typeface="Arial"/>
              </a:rPr>
              <a:t> </a:t>
            </a:r>
            <a:r>
              <a:rPr sz="5522" b="1" u="heavy" dirty="0">
                <a:solidFill>
                  <a:srgbClr val="000066"/>
                </a:solidFill>
                <a:uFill>
                  <a:solidFill>
                    <a:srgbClr val="000066"/>
                  </a:solidFill>
                </a:uFill>
                <a:latin typeface="Arial"/>
                <a:cs typeface="Arial"/>
              </a:rPr>
              <a:t>the</a:t>
            </a:r>
            <a:r>
              <a:rPr sz="5522" b="1" u="heavy" spc="173" dirty="0">
                <a:solidFill>
                  <a:srgbClr val="000066"/>
                </a:solidFill>
                <a:uFill>
                  <a:solidFill>
                    <a:srgbClr val="000066"/>
                  </a:solidFill>
                </a:uFill>
                <a:latin typeface="Arial"/>
                <a:cs typeface="Arial"/>
              </a:rPr>
              <a:t> </a:t>
            </a:r>
            <a:r>
              <a:rPr sz="5522" b="1" u="heavy" spc="-17" dirty="0">
                <a:solidFill>
                  <a:srgbClr val="000066"/>
                </a:solidFill>
                <a:uFill>
                  <a:solidFill>
                    <a:srgbClr val="000066"/>
                  </a:solidFill>
                </a:uFill>
                <a:latin typeface="Arial"/>
                <a:cs typeface="Arial"/>
              </a:rPr>
              <a:t>proposal</a:t>
            </a:r>
            <a:endParaRPr sz="5522">
              <a:latin typeface="Arial"/>
              <a:cs typeface="Arial"/>
            </a:endParaRPr>
          </a:p>
        </p:txBody>
      </p:sp>
      <p:grpSp>
        <p:nvGrpSpPr>
          <p:cNvPr id="12" name="object 12"/>
          <p:cNvGrpSpPr/>
          <p:nvPr/>
        </p:nvGrpSpPr>
        <p:grpSpPr>
          <a:xfrm>
            <a:off x="1346598" y="2244405"/>
            <a:ext cx="11091632" cy="7331237"/>
            <a:chOff x="780414" y="3415284"/>
            <a:chExt cx="6428105" cy="4248785"/>
          </a:xfrm>
        </p:grpSpPr>
        <p:pic>
          <p:nvPicPr>
            <p:cNvPr id="13" name="object 13"/>
            <p:cNvPicPr/>
            <p:nvPr/>
          </p:nvPicPr>
          <p:blipFill>
            <a:blip r:embed="rId8" cstate="print"/>
            <a:stretch>
              <a:fillRect/>
            </a:stretch>
          </p:blipFill>
          <p:spPr>
            <a:xfrm>
              <a:off x="1741424" y="3415284"/>
              <a:ext cx="5279135" cy="82296"/>
            </a:xfrm>
            <a:prstGeom prst="rect">
              <a:avLst/>
            </a:prstGeom>
          </p:spPr>
        </p:pic>
        <p:sp>
          <p:nvSpPr>
            <p:cNvPr id="14" name="object 14"/>
            <p:cNvSpPr/>
            <p:nvPr/>
          </p:nvSpPr>
          <p:spPr>
            <a:xfrm>
              <a:off x="780414" y="3694417"/>
              <a:ext cx="6428105" cy="396938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grpSp>
      <p:pic>
        <p:nvPicPr>
          <p:cNvPr id="15" name="object 15"/>
          <p:cNvPicPr/>
          <p:nvPr/>
        </p:nvPicPr>
        <p:blipFill>
          <a:blip r:embed="rId9" cstate="print"/>
          <a:stretch>
            <a:fillRect/>
          </a:stretch>
        </p:blipFill>
        <p:spPr>
          <a:xfrm>
            <a:off x="1544918" y="2971800"/>
            <a:ext cx="131482" cy="153396"/>
          </a:xfrm>
          <a:prstGeom prst="rect">
            <a:avLst/>
          </a:prstGeom>
        </p:spPr>
      </p:pic>
      <p:sp>
        <p:nvSpPr>
          <p:cNvPr id="16" name="object 16"/>
          <p:cNvSpPr txBox="1">
            <a:spLocks noGrp="1"/>
          </p:cNvSpPr>
          <p:nvPr>
            <p:ph type="body" idx="1"/>
          </p:nvPr>
        </p:nvSpPr>
        <p:spPr>
          <a:xfrm>
            <a:off x="1587993" y="2509998"/>
            <a:ext cx="11152647" cy="6951564"/>
          </a:xfrm>
          <a:prstGeom prst="rect">
            <a:avLst/>
          </a:prstGeom>
        </p:spPr>
        <p:txBody>
          <a:bodyPr vert="horz" wrap="square" lIns="0" tIns="396856" rIns="0" bIns="0" rtlCol="0">
            <a:spAutoFit/>
          </a:bodyPr>
          <a:lstStyle/>
          <a:p>
            <a:pPr marL="372535" marR="73411">
              <a:lnSpc>
                <a:spcPts val="2899"/>
              </a:lnSpc>
              <a:spcBef>
                <a:spcPts val="438"/>
              </a:spcBef>
            </a:pPr>
            <a:r>
              <a:rPr spc="-35" dirty="0"/>
              <a:t>Contact</a:t>
            </a:r>
            <a:r>
              <a:rPr spc="-112" dirty="0"/>
              <a:t> </a:t>
            </a:r>
            <a:r>
              <a:rPr spc="-17" dirty="0"/>
              <a:t>sheet</a:t>
            </a:r>
            <a:r>
              <a:rPr spc="-112" dirty="0"/>
              <a:t> </a:t>
            </a:r>
            <a:r>
              <a:rPr dirty="0"/>
              <a:t>-</a:t>
            </a:r>
            <a:r>
              <a:rPr spc="-112" dirty="0"/>
              <a:t> </a:t>
            </a:r>
            <a:r>
              <a:rPr spc="-35" dirty="0"/>
              <a:t>empty</a:t>
            </a:r>
            <a:r>
              <a:rPr spc="-121" dirty="0"/>
              <a:t> </a:t>
            </a:r>
            <a:r>
              <a:rPr spc="-35" dirty="0"/>
              <a:t>boxes</a:t>
            </a:r>
            <a:r>
              <a:rPr spc="-121" dirty="0"/>
              <a:t> </a:t>
            </a:r>
            <a:r>
              <a:rPr dirty="0"/>
              <a:t>–</a:t>
            </a:r>
            <a:r>
              <a:rPr spc="-121" dirty="0"/>
              <a:t> </a:t>
            </a:r>
            <a:r>
              <a:rPr dirty="0"/>
              <a:t>all</a:t>
            </a:r>
            <a:r>
              <a:rPr spc="-121" dirty="0"/>
              <a:t> </a:t>
            </a:r>
            <a:r>
              <a:rPr spc="-17" dirty="0"/>
              <a:t>need</a:t>
            </a:r>
            <a:r>
              <a:rPr spc="-112" dirty="0"/>
              <a:t> </a:t>
            </a:r>
            <a:r>
              <a:rPr dirty="0"/>
              <a:t>to</a:t>
            </a:r>
            <a:r>
              <a:rPr spc="-129" dirty="0"/>
              <a:t> </a:t>
            </a:r>
            <a:r>
              <a:rPr dirty="0"/>
              <a:t>be</a:t>
            </a:r>
            <a:r>
              <a:rPr spc="-112" dirty="0"/>
              <a:t> </a:t>
            </a:r>
            <a:r>
              <a:rPr spc="-17" dirty="0"/>
              <a:t>filled</a:t>
            </a:r>
            <a:r>
              <a:rPr spc="-121" dirty="0"/>
              <a:t> </a:t>
            </a:r>
            <a:r>
              <a:rPr dirty="0"/>
              <a:t>in,</a:t>
            </a:r>
            <a:r>
              <a:rPr spc="-104" dirty="0"/>
              <a:t> </a:t>
            </a:r>
            <a:r>
              <a:rPr spc="-43" dirty="0"/>
              <a:t>including</a:t>
            </a:r>
            <a:r>
              <a:rPr spc="-121" dirty="0"/>
              <a:t> </a:t>
            </a:r>
            <a:r>
              <a:rPr spc="-17" dirty="0"/>
              <a:t>Scout </a:t>
            </a:r>
            <a:r>
              <a:rPr dirty="0"/>
              <a:t>ID</a:t>
            </a:r>
            <a:r>
              <a:rPr spc="-147" dirty="0"/>
              <a:t> </a:t>
            </a:r>
            <a:r>
              <a:rPr spc="-35" dirty="0"/>
              <a:t>(PID)</a:t>
            </a:r>
            <a:r>
              <a:rPr spc="-138" dirty="0"/>
              <a:t> </a:t>
            </a:r>
            <a:r>
              <a:rPr spc="-17" dirty="0"/>
              <a:t>and</a:t>
            </a:r>
            <a:r>
              <a:rPr spc="-129" dirty="0"/>
              <a:t> </a:t>
            </a:r>
            <a:r>
              <a:rPr dirty="0"/>
              <a:t>Life</a:t>
            </a:r>
            <a:r>
              <a:rPr spc="-129" dirty="0"/>
              <a:t> </a:t>
            </a:r>
            <a:r>
              <a:rPr dirty="0"/>
              <a:t>BOR</a:t>
            </a:r>
            <a:r>
              <a:rPr spc="-138" dirty="0"/>
              <a:t> </a:t>
            </a:r>
            <a:r>
              <a:rPr spc="-35" dirty="0"/>
              <a:t>date,</a:t>
            </a:r>
            <a:r>
              <a:rPr spc="-121" dirty="0"/>
              <a:t> </a:t>
            </a:r>
            <a:r>
              <a:rPr spc="-43" dirty="0"/>
              <a:t>beneficiary</a:t>
            </a:r>
            <a:r>
              <a:rPr spc="-138" dirty="0"/>
              <a:t> </a:t>
            </a:r>
            <a:r>
              <a:rPr spc="-17" dirty="0"/>
              <a:t>information…..</a:t>
            </a:r>
          </a:p>
          <a:p>
            <a:pPr marL="372535" marR="234478">
              <a:lnSpc>
                <a:spcPct val="96000"/>
              </a:lnSpc>
              <a:spcBef>
                <a:spcPts val="1629"/>
              </a:spcBef>
            </a:pPr>
            <a:r>
              <a:rPr dirty="0"/>
              <a:t>If</a:t>
            </a:r>
            <a:r>
              <a:rPr spc="-86" dirty="0"/>
              <a:t> </a:t>
            </a:r>
            <a:r>
              <a:rPr dirty="0"/>
              <a:t>you</a:t>
            </a:r>
            <a:r>
              <a:rPr spc="-112" dirty="0"/>
              <a:t> </a:t>
            </a:r>
            <a:r>
              <a:rPr dirty="0"/>
              <a:t>are</a:t>
            </a:r>
            <a:r>
              <a:rPr spc="-95" dirty="0"/>
              <a:t> </a:t>
            </a:r>
            <a:r>
              <a:rPr spc="-35" dirty="0"/>
              <a:t>doing</a:t>
            </a:r>
            <a:r>
              <a:rPr spc="-95" dirty="0"/>
              <a:t> </a:t>
            </a:r>
            <a:r>
              <a:rPr spc="-52" dirty="0"/>
              <a:t>construction,</a:t>
            </a:r>
            <a:r>
              <a:rPr spc="-86" dirty="0"/>
              <a:t> </a:t>
            </a:r>
            <a:r>
              <a:rPr spc="-52" dirty="0"/>
              <a:t>landscaping,</a:t>
            </a:r>
            <a:r>
              <a:rPr spc="-86" dirty="0"/>
              <a:t> </a:t>
            </a:r>
            <a:r>
              <a:rPr spc="-43" dirty="0"/>
              <a:t>remodeling</a:t>
            </a:r>
            <a:r>
              <a:rPr spc="-95" dirty="0"/>
              <a:t> </a:t>
            </a:r>
            <a:r>
              <a:rPr dirty="0"/>
              <a:t>–</a:t>
            </a:r>
            <a:r>
              <a:rPr spc="-104" dirty="0"/>
              <a:t> </a:t>
            </a:r>
            <a:r>
              <a:rPr spc="-17" dirty="0"/>
              <a:t>please </a:t>
            </a:r>
            <a:r>
              <a:rPr spc="-35" dirty="0"/>
              <a:t>include</a:t>
            </a:r>
            <a:r>
              <a:rPr spc="-129" dirty="0"/>
              <a:t> </a:t>
            </a:r>
            <a:r>
              <a:rPr spc="-52" dirty="0"/>
              <a:t>diagrams,</a:t>
            </a:r>
            <a:r>
              <a:rPr spc="-112" dirty="0"/>
              <a:t> </a:t>
            </a:r>
            <a:r>
              <a:rPr spc="-35" dirty="0"/>
              <a:t>plans,</a:t>
            </a:r>
            <a:r>
              <a:rPr spc="-112" dirty="0"/>
              <a:t> </a:t>
            </a:r>
            <a:r>
              <a:rPr spc="-17" dirty="0"/>
              <a:t>and</a:t>
            </a:r>
            <a:r>
              <a:rPr spc="-138" dirty="0"/>
              <a:t> </a:t>
            </a:r>
            <a:r>
              <a:rPr dirty="0"/>
              <a:t>if</a:t>
            </a:r>
            <a:r>
              <a:rPr spc="-121" dirty="0"/>
              <a:t> </a:t>
            </a:r>
            <a:r>
              <a:rPr spc="-43" dirty="0"/>
              <a:t>outside,</a:t>
            </a:r>
            <a:r>
              <a:rPr spc="-112" dirty="0"/>
              <a:t> </a:t>
            </a:r>
            <a:r>
              <a:rPr dirty="0"/>
              <a:t>maps.</a:t>
            </a:r>
            <a:r>
              <a:rPr spc="552" dirty="0"/>
              <a:t> </a:t>
            </a:r>
            <a:r>
              <a:rPr spc="-35" dirty="0"/>
              <a:t>Maps</a:t>
            </a:r>
            <a:r>
              <a:rPr spc="-129" dirty="0"/>
              <a:t> </a:t>
            </a:r>
            <a:r>
              <a:rPr spc="-43" dirty="0"/>
              <a:t>should</a:t>
            </a:r>
            <a:r>
              <a:rPr spc="-138" dirty="0"/>
              <a:t> </a:t>
            </a:r>
            <a:r>
              <a:rPr spc="-35" dirty="0"/>
              <a:t>show</a:t>
            </a:r>
            <a:r>
              <a:rPr spc="-155" dirty="0"/>
              <a:t> </a:t>
            </a:r>
            <a:r>
              <a:rPr spc="-43" dirty="0"/>
              <a:t>be </a:t>
            </a:r>
            <a:r>
              <a:rPr spc="-17" dirty="0"/>
              <a:t>close</a:t>
            </a:r>
            <a:r>
              <a:rPr spc="-121" dirty="0"/>
              <a:t> </a:t>
            </a:r>
            <a:r>
              <a:rPr dirty="0"/>
              <a:t>to</a:t>
            </a:r>
            <a:r>
              <a:rPr spc="-129" dirty="0"/>
              <a:t> </a:t>
            </a:r>
            <a:r>
              <a:rPr spc="-17" dirty="0"/>
              <a:t>scale</a:t>
            </a:r>
            <a:r>
              <a:rPr spc="-121" dirty="0"/>
              <a:t> </a:t>
            </a:r>
            <a:r>
              <a:rPr spc="-17" dirty="0"/>
              <a:t>and</a:t>
            </a:r>
            <a:r>
              <a:rPr spc="-129" dirty="0"/>
              <a:t> </a:t>
            </a:r>
            <a:r>
              <a:rPr spc="-35" dirty="0"/>
              <a:t>include</a:t>
            </a:r>
            <a:r>
              <a:rPr spc="-121" dirty="0"/>
              <a:t> </a:t>
            </a:r>
            <a:r>
              <a:rPr spc="-52" dirty="0"/>
              <a:t>buildings,</a:t>
            </a:r>
            <a:r>
              <a:rPr spc="-112" dirty="0"/>
              <a:t> </a:t>
            </a:r>
            <a:r>
              <a:rPr spc="-35" dirty="0"/>
              <a:t>roads,</a:t>
            </a:r>
            <a:r>
              <a:rPr spc="-112" dirty="0"/>
              <a:t> </a:t>
            </a:r>
            <a:r>
              <a:rPr spc="-52" dirty="0"/>
              <a:t>landmarks,</a:t>
            </a:r>
            <a:r>
              <a:rPr spc="-112" dirty="0"/>
              <a:t> </a:t>
            </a:r>
            <a:r>
              <a:rPr dirty="0"/>
              <a:t>etc.</a:t>
            </a:r>
            <a:r>
              <a:rPr spc="561" dirty="0"/>
              <a:t> </a:t>
            </a:r>
            <a:r>
              <a:rPr spc="-17" dirty="0"/>
              <a:t>Use</a:t>
            </a:r>
            <a:r>
              <a:rPr spc="-121" dirty="0"/>
              <a:t> </a:t>
            </a:r>
            <a:r>
              <a:rPr spc="-43" dirty="0"/>
              <a:t>of </a:t>
            </a:r>
            <a:r>
              <a:rPr spc="-35" dirty="0"/>
              <a:t>marked</a:t>
            </a:r>
            <a:r>
              <a:rPr spc="-121" dirty="0"/>
              <a:t> </a:t>
            </a:r>
            <a:r>
              <a:rPr dirty="0"/>
              <a:t>up</a:t>
            </a:r>
            <a:r>
              <a:rPr spc="-112" dirty="0"/>
              <a:t> </a:t>
            </a:r>
            <a:r>
              <a:rPr spc="-52" dirty="0"/>
              <a:t>Googlemaps</a:t>
            </a:r>
            <a:r>
              <a:rPr spc="-121" dirty="0"/>
              <a:t> </a:t>
            </a:r>
            <a:r>
              <a:rPr dirty="0"/>
              <a:t>or</a:t>
            </a:r>
            <a:r>
              <a:rPr spc="-121" dirty="0"/>
              <a:t> </a:t>
            </a:r>
            <a:r>
              <a:rPr spc="-35" dirty="0"/>
              <a:t>similar</a:t>
            </a:r>
            <a:r>
              <a:rPr spc="-112" dirty="0"/>
              <a:t> </a:t>
            </a:r>
            <a:r>
              <a:rPr dirty="0"/>
              <a:t>are</a:t>
            </a:r>
            <a:r>
              <a:rPr spc="-121" dirty="0"/>
              <a:t> </a:t>
            </a:r>
            <a:r>
              <a:rPr spc="-17" dirty="0"/>
              <a:t>acceptable.</a:t>
            </a:r>
            <a:r>
              <a:rPr lang="en-US" spc="-17" dirty="0"/>
              <a:t>  Pictures should have captions.</a:t>
            </a:r>
            <a:endParaRPr spc="-17" dirty="0"/>
          </a:p>
          <a:p>
            <a:pPr marL="372535" marR="8766">
              <a:lnSpc>
                <a:spcPct val="97300"/>
              </a:lnSpc>
              <a:spcBef>
                <a:spcPts val="1665"/>
              </a:spcBef>
            </a:pPr>
            <a:r>
              <a:rPr spc="-35" dirty="0"/>
              <a:t>Photos</a:t>
            </a:r>
            <a:r>
              <a:rPr spc="-138" dirty="0"/>
              <a:t> </a:t>
            </a:r>
            <a:r>
              <a:rPr dirty="0"/>
              <a:t>of</a:t>
            </a:r>
            <a:r>
              <a:rPr spc="-121" dirty="0"/>
              <a:t> </a:t>
            </a:r>
            <a:r>
              <a:rPr dirty="0"/>
              <a:t>the</a:t>
            </a:r>
            <a:r>
              <a:rPr spc="-121" dirty="0"/>
              <a:t> </a:t>
            </a:r>
            <a:r>
              <a:rPr spc="-35" dirty="0"/>
              <a:t>current</a:t>
            </a:r>
            <a:r>
              <a:rPr spc="-121" dirty="0"/>
              <a:t> </a:t>
            </a:r>
            <a:r>
              <a:rPr spc="-35" dirty="0"/>
              <a:t>location</a:t>
            </a:r>
            <a:r>
              <a:rPr spc="-147" dirty="0"/>
              <a:t> </a:t>
            </a:r>
            <a:r>
              <a:rPr dirty="0"/>
              <a:t>are</a:t>
            </a:r>
            <a:r>
              <a:rPr spc="-121" dirty="0"/>
              <a:t> </a:t>
            </a:r>
            <a:r>
              <a:rPr spc="-35" dirty="0"/>
              <a:t>helpful</a:t>
            </a:r>
            <a:r>
              <a:rPr spc="-121" dirty="0"/>
              <a:t> </a:t>
            </a:r>
            <a:r>
              <a:rPr dirty="0"/>
              <a:t>for</a:t>
            </a:r>
            <a:r>
              <a:rPr spc="-129" dirty="0"/>
              <a:t> </a:t>
            </a:r>
            <a:r>
              <a:rPr dirty="0"/>
              <a:t>the</a:t>
            </a:r>
            <a:r>
              <a:rPr spc="-121" dirty="0"/>
              <a:t> </a:t>
            </a:r>
            <a:r>
              <a:rPr spc="-43" dirty="0"/>
              <a:t>reviewers</a:t>
            </a:r>
            <a:r>
              <a:rPr spc="-138" dirty="0"/>
              <a:t> </a:t>
            </a:r>
            <a:r>
              <a:rPr dirty="0"/>
              <a:t>to</a:t>
            </a:r>
            <a:r>
              <a:rPr spc="-129" dirty="0"/>
              <a:t> </a:t>
            </a:r>
            <a:r>
              <a:rPr spc="-17" dirty="0"/>
              <a:t>better </a:t>
            </a:r>
            <a:r>
              <a:rPr spc="-52" dirty="0"/>
              <a:t>understand</a:t>
            </a:r>
            <a:r>
              <a:rPr spc="-155" dirty="0"/>
              <a:t> </a:t>
            </a:r>
            <a:r>
              <a:rPr dirty="0"/>
              <a:t>the</a:t>
            </a:r>
            <a:r>
              <a:rPr spc="-129" dirty="0"/>
              <a:t> </a:t>
            </a:r>
            <a:r>
              <a:rPr spc="-17" dirty="0"/>
              <a:t>state</a:t>
            </a:r>
            <a:r>
              <a:rPr spc="-129" dirty="0"/>
              <a:t> </a:t>
            </a:r>
            <a:r>
              <a:rPr dirty="0"/>
              <a:t>of</a:t>
            </a:r>
            <a:r>
              <a:rPr spc="-121" dirty="0"/>
              <a:t> </a:t>
            </a:r>
            <a:r>
              <a:rPr dirty="0"/>
              <a:t>the</a:t>
            </a:r>
            <a:r>
              <a:rPr spc="-121" dirty="0"/>
              <a:t> </a:t>
            </a:r>
            <a:r>
              <a:rPr spc="-35" dirty="0"/>
              <a:t>project</a:t>
            </a:r>
            <a:r>
              <a:rPr spc="-121" dirty="0"/>
              <a:t> </a:t>
            </a:r>
            <a:r>
              <a:rPr dirty="0"/>
              <a:t>area.</a:t>
            </a:r>
            <a:r>
              <a:rPr spc="535" dirty="0"/>
              <a:t> </a:t>
            </a:r>
            <a:r>
              <a:rPr spc="-43" dirty="0"/>
              <a:t>Using</a:t>
            </a:r>
            <a:r>
              <a:rPr spc="-138" dirty="0"/>
              <a:t> </a:t>
            </a:r>
            <a:r>
              <a:rPr dirty="0"/>
              <a:t>a</a:t>
            </a:r>
            <a:r>
              <a:rPr spc="-138" dirty="0"/>
              <a:t> </a:t>
            </a:r>
            <a:r>
              <a:rPr spc="-35" dirty="0"/>
              <a:t>person</a:t>
            </a:r>
            <a:r>
              <a:rPr spc="-147" dirty="0"/>
              <a:t> </a:t>
            </a:r>
            <a:r>
              <a:rPr dirty="0"/>
              <a:t>as</a:t>
            </a:r>
            <a:r>
              <a:rPr spc="-129" dirty="0"/>
              <a:t> </a:t>
            </a:r>
            <a:r>
              <a:rPr spc="-17" dirty="0"/>
              <a:t>reference </a:t>
            </a:r>
            <a:r>
              <a:rPr dirty="0"/>
              <a:t>in</a:t>
            </a:r>
            <a:r>
              <a:rPr spc="-138" dirty="0"/>
              <a:t> </a:t>
            </a:r>
            <a:r>
              <a:rPr dirty="0"/>
              <a:t>a</a:t>
            </a:r>
            <a:r>
              <a:rPr spc="-121" dirty="0"/>
              <a:t> </a:t>
            </a:r>
            <a:r>
              <a:rPr spc="-35" dirty="0"/>
              <a:t>photo</a:t>
            </a:r>
            <a:r>
              <a:rPr spc="-121" dirty="0"/>
              <a:t> </a:t>
            </a:r>
            <a:r>
              <a:rPr dirty="0"/>
              <a:t>is</a:t>
            </a:r>
            <a:r>
              <a:rPr spc="-121" dirty="0"/>
              <a:t> </a:t>
            </a:r>
            <a:r>
              <a:rPr spc="-43" dirty="0"/>
              <a:t>helpful</a:t>
            </a:r>
            <a:r>
              <a:rPr spc="-121" dirty="0"/>
              <a:t> </a:t>
            </a:r>
            <a:r>
              <a:rPr dirty="0"/>
              <a:t>to</a:t>
            </a:r>
            <a:r>
              <a:rPr spc="-121" dirty="0"/>
              <a:t> </a:t>
            </a:r>
            <a:r>
              <a:rPr spc="-35" dirty="0"/>
              <a:t>gauge</a:t>
            </a:r>
            <a:r>
              <a:rPr spc="-112" dirty="0"/>
              <a:t> </a:t>
            </a:r>
            <a:r>
              <a:rPr spc="-17" dirty="0"/>
              <a:t>size,</a:t>
            </a:r>
            <a:r>
              <a:rPr spc="-112" dirty="0"/>
              <a:t> </a:t>
            </a:r>
            <a:r>
              <a:rPr spc="-35" dirty="0"/>
              <a:t>height</a:t>
            </a:r>
            <a:r>
              <a:rPr spc="-104" dirty="0"/>
              <a:t> </a:t>
            </a:r>
            <a:r>
              <a:rPr spc="-17" dirty="0"/>
              <a:t>and</a:t>
            </a:r>
            <a:r>
              <a:rPr spc="-121" dirty="0"/>
              <a:t> </a:t>
            </a:r>
            <a:r>
              <a:rPr spc="-17" dirty="0"/>
              <a:t>distance.</a:t>
            </a:r>
          </a:p>
          <a:p>
            <a:pPr marL="372535" marR="203799">
              <a:lnSpc>
                <a:spcPct val="97300"/>
              </a:lnSpc>
              <a:spcBef>
                <a:spcPts val="1449"/>
              </a:spcBef>
            </a:pPr>
            <a:r>
              <a:rPr dirty="0"/>
              <a:t>If</a:t>
            </a:r>
            <a:r>
              <a:rPr spc="-104" dirty="0"/>
              <a:t> </a:t>
            </a:r>
            <a:r>
              <a:rPr spc="-43" dirty="0"/>
              <a:t>moving</a:t>
            </a:r>
            <a:r>
              <a:rPr spc="-112" dirty="0"/>
              <a:t> </a:t>
            </a:r>
            <a:r>
              <a:rPr dirty="0"/>
              <a:t>or</a:t>
            </a:r>
            <a:r>
              <a:rPr spc="-104" dirty="0"/>
              <a:t> </a:t>
            </a:r>
            <a:r>
              <a:rPr spc="-43" dirty="0"/>
              <a:t>removing</a:t>
            </a:r>
            <a:r>
              <a:rPr spc="-112" dirty="0"/>
              <a:t> </a:t>
            </a:r>
            <a:r>
              <a:rPr spc="-43" dirty="0"/>
              <a:t>material</a:t>
            </a:r>
            <a:r>
              <a:rPr spc="-112" dirty="0"/>
              <a:t> </a:t>
            </a:r>
            <a:r>
              <a:rPr spc="-43" dirty="0"/>
              <a:t>during</a:t>
            </a:r>
            <a:r>
              <a:rPr spc="-104" dirty="0"/>
              <a:t> </a:t>
            </a:r>
            <a:r>
              <a:rPr dirty="0"/>
              <a:t>the</a:t>
            </a:r>
            <a:r>
              <a:rPr spc="-112" dirty="0"/>
              <a:t> </a:t>
            </a:r>
            <a:r>
              <a:rPr spc="-35" dirty="0"/>
              <a:t>project,</a:t>
            </a:r>
            <a:r>
              <a:rPr spc="-104" dirty="0"/>
              <a:t> </a:t>
            </a:r>
            <a:r>
              <a:rPr spc="-43" dirty="0"/>
              <a:t>explain</a:t>
            </a:r>
            <a:r>
              <a:rPr spc="-121" dirty="0"/>
              <a:t> </a:t>
            </a:r>
            <a:r>
              <a:rPr spc="-35" dirty="0"/>
              <a:t>what</a:t>
            </a:r>
            <a:r>
              <a:rPr spc="-104" dirty="0"/>
              <a:t> </a:t>
            </a:r>
            <a:r>
              <a:rPr spc="-43" dirty="0"/>
              <a:t>you </a:t>
            </a:r>
            <a:r>
              <a:rPr spc="-35" dirty="0"/>
              <a:t>plan</a:t>
            </a:r>
            <a:r>
              <a:rPr spc="-129" dirty="0"/>
              <a:t> </a:t>
            </a:r>
            <a:r>
              <a:rPr dirty="0"/>
              <a:t>to</a:t>
            </a:r>
            <a:r>
              <a:rPr spc="-121" dirty="0"/>
              <a:t> </a:t>
            </a:r>
            <a:r>
              <a:rPr dirty="0"/>
              <a:t>do</a:t>
            </a:r>
            <a:r>
              <a:rPr spc="-112" dirty="0"/>
              <a:t> </a:t>
            </a:r>
            <a:r>
              <a:rPr spc="-35" dirty="0"/>
              <a:t>with</a:t>
            </a:r>
            <a:r>
              <a:rPr spc="-129" dirty="0"/>
              <a:t> </a:t>
            </a:r>
            <a:r>
              <a:rPr dirty="0"/>
              <a:t>it</a:t>
            </a:r>
            <a:r>
              <a:rPr spc="-104" dirty="0"/>
              <a:t> </a:t>
            </a:r>
            <a:r>
              <a:rPr dirty="0"/>
              <a:t>–</a:t>
            </a:r>
            <a:r>
              <a:rPr spc="-121" dirty="0"/>
              <a:t> </a:t>
            </a:r>
            <a:r>
              <a:rPr spc="-17" dirty="0"/>
              <a:t>dirt,</a:t>
            </a:r>
            <a:r>
              <a:rPr spc="-104" dirty="0"/>
              <a:t> </a:t>
            </a:r>
            <a:r>
              <a:rPr spc="-43" dirty="0"/>
              <a:t>grass,</a:t>
            </a:r>
            <a:r>
              <a:rPr spc="-95" dirty="0"/>
              <a:t> </a:t>
            </a:r>
            <a:r>
              <a:rPr dirty="0"/>
              <a:t>old</a:t>
            </a:r>
            <a:r>
              <a:rPr spc="-112" dirty="0"/>
              <a:t> </a:t>
            </a:r>
            <a:r>
              <a:rPr spc="-43" dirty="0"/>
              <a:t>structures</a:t>
            </a:r>
            <a:r>
              <a:rPr spc="-121" dirty="0"/>
              <a:t> </a:t>
            </a:r>
            <a:r>
              <a:rPr dirty="0"/>
              <a:t>–</a:t>
            </a:r>
            <a:r>
              <a:rPr spc="-121" dirty="0"/>
              <a:t> </a:t>
            </a:r>
            <a:r>
              <a:rPr spc="-17" dirty="0"/>
              <a:t>fence</a:t>
            </a:r>
            <a:r>
              <a:rPr spc="-112" dirty="0"/>
              <a:t> </a:t>
            </a:r>
            <a:r>
              <a:rPr spc="-35" dirty="0"/>
              <a:t>picnic</a:t>
            </a:r>
            <a:r>
              <a:rPr spc="-104" dirty="0"/>
              <a:t> </a:t>
            </a:r>
            <a:r>
              <a:rPr spc="-17" dirty="0"/>
              <a:t>tables, </a:t>
            </a:r>
            <a:r>
              <a:rPr spc="-35" dirty="0"/>
              <a:t>shed,</a:t>
            </a:r>
            <a:r>
              <a:rPr spc="-121" dirty="0"/>
              <a:t> </a:t>
            </a:r>
            <a:r>
              <a:rPr spc="-35" dirty="0"/>
              <a:t>etc.</a:t>
            </a:r>
          </a:p>
          <a:p>
            <a:pPr marL="372535" marR="932434">
              <a:lnSpc>
                <a:spcPts val="2899"/>
              </a:lnSpc>
              <a:spcBef>
                <a:spcPts val="1838"/>
              </a:spcBef>
            </a:pPr>
            <a:r>
              <a:rPr dirty="0"/>
              <a:t>The</a:t>
            </a:r>
            <a:r>
              <a:rPr spc="-121" dirty="0"/>
              <a:t> </a:t>
            </a:r>
            <a:r>
              <a:rPr spc="-43" dirty="0"/>
              <a:t>signature</a:t>
            </a:r>
            <a:r>
              <a:rPr spc="-121" dirty="0"/>
              <a:t> </a:t>
            </a:r>
            <a:r>
              <a:rPr spc="-35" dirty="0"/>
              <a:t>page</a:t>
            </a:r>
            <a:r>
              <a:rPr spc="-121" dirty="0"/>
              <a:t> </a:t>
            </a:r>
            <a:r>
              <a:rPr spc="-35" dirty="0"/>
              <a:t>needs</a:t>
            </a:r>
            <a:r>
              <a:rPr spc="-129" dirty="0"/>
              <a:t> </a:t>
            </a:r>
            <a:r>
              <a:rPr dirty="0"/>
              <a:t>to</a:t>
            </a:r>
            <a:r>
              <a:rPr spc="-129" dirty="0"/>
              <a:t> </a:t>
            </a:r>
            <a:r>
              <a:rPr spc="-35" dirty="0"/>
              <a:t>have</a:t>
            </a:r>
            <a:r>
              <a:rPr spc="-121" dirty="0"/>
              <a:t> </a:t>
            </a:r>
            <a:r>
              <a:rPr dirty="0"/>
              <a:t>all</a:t>
            </a:r>
            <a:r>
              <a:rPr spc="-121" dirty="0"/>
              <a:t> </a:t>
            </a:r>
            <a:r>
              <a:rPr spc="-52" dirty="0"/>
              <a:t>signatures,</a:t>
            </a:r>
            <a:r>
              <a:rPr spc="-112" dirty="0"/>
              <a:t> </a:t>
            </a:r>
            <a:r>
              <a:rPr spc="-17" dirty="0"/>
              <a:t>but</a:t>
            </a:r>
            <a:r>
              <a:rPr spc="-112" dirty="0"/>
              <a:t> </a:t>
            </a:r>
            <a:r>
              <a:rPr dirty="0"/>
              <a:t>the</a:t>
            </a:r>
            <a:r>
              <a:rPr spc="-121" dirty="0"/>
              <a:t> </a:t>
            </a:r>
            <a:r>
              <a:rPr spc="-17" dirty="0"/>
              <a:t>district </a:t>
            </a:r>
            <a:r>
              <a:rPr spc="-52" dirty="0"/>
              <a:t>signature,</a:t>
            </a:r>
            <a:r>
              <a:rPr spc="-78" dirty="0"/>
              <a:t> </a:t>
            </a:r>
            <a:r>
              <a:rPr spc="-35" dirty="0"/>
              <a:t>before</a:t>
            </a:r>
            <a:r>
              <a:rPr spc="-86" dirty="0"/>
              <a:t> </a:t>
            </a:r>
            <a:r>
              <a:rPr spc="-35" dirty="0"/>
              <a:t>district</a:t>
            </a:r>
            <a:r>
              <a:rPr spc="-78" dirty="0"/>
              <a:t> </a:t>
            </a:r>
            <a:r>
              <a:rPr spc="-43" dirty="0"/>
              <a:t>approval</a:t>
            </a:r>
            <a:r>
              <a:rPr spc="-86" dirty="0"/>
              <a:t> </a:t>
            </a:r>
            <a:r>
              <a:rPr spc="-35" dirty="0"/>
              <a:t>sign</a:t>
            </a:r>
            <a:r>
              <a:rPr spc="-104" dirty="0"/>
              <a:t> </a:t>
            </a:r>
            <a:r>
              <a:rPr spc="-35" dirty="0"/>
              <a:t>off.</a:t>
            </a:r>
          </a:p>
        </p:txBody>
      </p:sp>
      <p:pic>
        <p:nvPicPr>
          <p:cNvPr id="17" name="object 17"/>
          <p:cNvPicPr/>
          <p:nvPr/>
        </p:nvPicPr>
        <p:blipFill>
          <a:blip r:embed="rId9" cstate="print"/>
          <a:stretch>
            <a:fillRect/>
          </a:stretch>
        </p:blipFill>
        <p:spPr>
          <a:xfrm>
            <a:off x="1544918" y="3962400"/>
            <a:ext cx="131482" cy="153396"/>
          </a:xfrm>
          <a:prstGeom prst="rect">
            <a:avLst/>
          </a:prstGeom>
        </p:spPr>
      </p:pic>
      <p:pic>
        <p:nvPicPr>
          <p:cNvPr id="18" name="object 18"/>
          <p:cNvPicPr/>
          <p:nvPr/>
        </p:nvPicPr>
        <p:blipFill>
          <a:blip r:embed="rId9" cstate="print"/>
          <a:stretch>
            <a:fillRect/>
          </a:stretch>
        </p:blipFill>
        <p:spPr>
          <a:xfrm>
            <a:off x="1544918" y="5693584"/>
            <a:ext cx="131482" cy="153396"/>
          </a:xfrm>
          <a:prstGeom prst="rect">
            <a:avLst/>
          </a:prstGeom>
        </p:spPr>
      </p:pic>
      <p:pic>
        <p:nvPicPr>
          <p:cNvPr id="19" name="object 19"/>
          <p:cNvPicPr/>
          <p:nvPr/>
        </p:nvPicPr>
        <p:blipFill>
          <a:blip r:embed="rId9" cstate="print"/>
          <a:stretch>
            <a:fillRect/>
          </a:stretch>
        </p:blipFill>
        <p:spPr>
          <a:xfrm>
            <a:off x="1544918" y="7030322"/>
            <a:ext cx="131482" cy="153396"/>
          </a:xfrm>
          <a:prstGeom prst="rect">
            <a:avLst/>
          </a:prstGeom>
        </p:spPr>
      </p:pic>
      <p:pic>
        <p:nvPicPr>
          <p:cNvPr id="20" name="object 20"/>
          <p:cNvPicPr/>
          <p:nvPr/>
        </p:nvPicPr>
        <p:blipFill>
          <a:blip r:embed="rId9" cstate="print"/>
          <a:stretch>
            <a:fillRect/>
          </a:stretch>
        </p:blipFill>
        <p:spPr>
          <a:xfrm>
            <a:off x="1544918" y="8388973"/>
            <a:ext cx="131482" cy="153396"/>
          </a:xfrm>
          <a:prstGeom prst="rect">
            <a:avLst/>
          </a:prstGeom>
        </p:spPr>
      </p:pic>
      <p:sp>
        <p:nvSpPr>
          <p:cNvPr id="21" name="Slide Number Placeholder 20">
            <a:extLst>
              <a:ext uri="{FF2B5EF4-FFF2-40B4-BE49-F238E27FC236}">
                <a16:creationId xmlns:a16="http://schemas.microsoft.com/office/drawing/2014/main" id="{294E9756-65D2-5F0E-42D3-525EBDD92C19}"/>
              </a:ext>
            </a:extLst>
          </p:cNvPr>
          <p:cNvSpPr>
            <a:spLocks noGrp="1"/>
          </p:cNvSpPr>
          <p:nvPr>
            <p:ph type="sldNum" sz="quarter" idx="7"/>
          </p:nvPr>
        </p:nvSpPr>
        <p:spPr/>
        <p:txBody>
          <a:bodyPr/>
          <a:lstStyle/>
          <a:p>
            <a:fld id="{B6F15528-21DE-4FAA-801E-634DDDAF4B2B}" type="slidenum">
              <a:rPr lang="en-US" smtClean="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9919336" y="1295400"/>
            <a:ext cx="2729864" cy="3983008"/>
            <a:chOff x="5616787" y="2618739"/>
            <a:chExt cx="1978025" cy="2774950"/>
          </a:xfrm>
        </p:grpSpPr>
        <p:pic>
          <p:nvPicPr>
            <p:cNvPr id="4" name="object 4"/>
            <p:cNvPicPr/>
            <p:nvPr/>
          </p:nvPicPr>
          <p:blipFill>
            <a:blip r:embed="rId2" cstate="print"/>
            <a:stretch>
              <a:fillRect/>
            </a:stretch>
          </p:blipFill>
          <p:spPr>
            <a:xfrm>
              <a:off x="5616787" y="2618739"/>
              <a:ext cx="1572571" cy="451902"/>
            </a:xfrm>
            <a:prstGeom prst="rect">
              <a:avLst/>
            </a:prstGeom>
          </p:spPr>
        </p:pic>
        <p:pic>
          <p:nvPicPr>
            <p:cNvPr id="5" name="object 5"/>
            <p:cNvPicPr/>
            <p:nvPr/>
          </p:nvPicPr>
          <p:blipFill>
            <a:blip r:embed="rId3" cstate="print"/>
            <a:stretch>
              <a:fillRect/>
            </a:stretch>
          </p:blipFill>
          <p:spPr>
            <a:xfrm>
              <a:off x="5616787" y="2618740"/>
              <a:ext cx="1977812" cy="2774659"/>
            </a:xfrm>
            <a:prstGeom prst="rect">
              <a:avLst/>
            </a:prstGeom>
          </p:spPr>
        </p:pic>
        <p:sp>
          <p:nvSpPr>
            <p:cNvPr id="6" name="object 6"/>
            <p:cNvSpPr/>
            <p:nvPr/>
          </p:nvSpPr>
          <p:spPr>
            <a:xfrm>
              <a:off x="6261083" y="4941496"/>
              <a:ext cx="1334135" cy="452120"/>
            </a:xfrm>
            <a:custGeom>
              <a:avLst/>
              <a:gdLst/>
              <a:ahLst/>
              <a:cxnLst/>
              <a:rect l="l" t="t" r="r" b="b"/>
              <a:pathLst>
                <a:path w="1334134" h="452120">
                  <a:moveTo>
                    <a:pt x="1333516" y="0"/>
                  </a:moveTo>
                  <a:lnTo>
                    <a:pt x="0" y="0"/>
                  </a:lnTo>
                  <a:lnTo>
                    <a:pt x="0" y="451902"/>
                  </a:lnTo>
                  <a:lnTo>
                    <a:pt x="1333516" y="82005"/>
                  </a:lnTo>
                  <a:lnTo>
                    <a:pt x="1333516" y="0"/>
                  </a:lnTo>
                  <a:close/>
                </a:path>
              </a:pathLst>
            </a:custGeom>
            <a:solidFill>
              <a:srgbClr val="FEFEFE"/>
            </a:solidFill>
          </p:spPr>
          <p:txBody>
            <a:bodyPr wrap="square" lIns="0" tIns="0" rIns="0" bIns="0" rtlCol="0"/>
            <a:lstStyle/>
            <a:p>
              <a:endParaRPr/>
            </a:p>
          </p:txBody>
        </p:sp>
        <p:pic>
          <p:nvPicPr>
            <p:cNvPr id="7" name="object 7"/>
            <p:cNvPicPr/>
            <p:nvPr/>
          </p:nvPicPr>
          <p:blipFill>
            <a:blip r:embed="rId4" cstate="print"/>
            <a:stretch>
              <a:fillRect/>
            </a:stretch>
          </p:blipFill>
          <p:spPr>
            <a:xfrm>
              <a:off x="5616787" y="3070642"/>
              <a:ext cx="644296" cy="2322756"/>
            </a:xfrm>
            <a:prstGeom prst="rect">
              <a:avLst/>
            </a:prstGeom>
          </p:spPr>
        </p:pic>
      </p:grpSp>
      <p:pic>
        <p:nvPicPr>
          <p:cNvPr id="8" name="object 8"/>
          <p:cNvPicPr/>
          <p:nvPr/>
        </p:nvPicPr>
        <p:blipFill>
          <a:blip r:embed="rId5" cstate="print"/>
          <a:stretch>
            <a:fillRect/>
          </a:stretch>
        </p:blipFill>
        <p:spPr>
          <a:xfrm>
            <a:off x="689052" y="3416549"/>
            <a:ext cx="219137" cy="241051"/>
          </a:xfrm>
          <a:prstGeom prst="rect">
            <a:avLst/>
          </a:prstGeom>
        </p:spPr>
      </p:pic>
      <p:pic>
        <p:nvPicPr>
          <p:cNvPr id="9" name="object 9"/>
          <p:cNvPicPr/>
          <p:nvPr/>
        </p:nvPicPr>
        <p:blipFill>
          <a:blip r:embed="rId5" cstate="print"/>
          <a:stretch>
            <a:fillRect/>
          </a:stretch>
        </p:blipFill>
        <p:spPr>
          <a:xfrm>
            <a:off x="1324550" y="4102349"/>
            <a:ext cx="219137" cy="241051"/>
          </a:xfrm>
          <a:prstGeom prst="rect">
            <a:avLst/>
          </a:prstGeom>
        </p:spPr>
      </p:pic>
      <p:pic>
        <p:nvPicPr>
          <p:cNvPr id="10" name="object 10"/>
          <p:cNvPicPr/>
          <p:nvPr/>
        </p:nvPicPr>
        <p:blipFill>
          <a:blip r:embed="rId5" cstate="print"/>
          <a:stretch>
            <a:fillRect/>
          </a:stretch>
        </p:blipFill>
        <p:spPr>
          <a:xfrm>
            <a:off x="1324550" y="4788149"/>
            <a:ext cx="219137" cy="241051"/>
          </a:xfrm>
          <a:prstGeom prst="rect">
            <a:avLst/>
          </a:prstGeom>
        </p:spPr>
      </p:pic>
      <p:pic>
        <p:nvPicPr>
          <p:cNvPr id="11" name="object 11"/>
          <p:cNvPicPr/>
          <p:nvPr/>
        </p:nvPicPr>
        <p:blipFill>
          <a:blip r:embed="rId5" cstate="print"/>
          <a:stretch>
            <a:fillRect/>
          </a:stretch>
        </p:blipFill>
        <p:spPr>
          <a:xfrm>
            <a:off x="1324550" y="5473949"/>
            <a:ext cx="219137" cy="241051"/>
          </a:xfrm>
          <a:prstGeom prst="rect">
            <a:avLst/>
          </a:prstGeom>
        </p:spPr>
      </p:pic>
      <p:pic>
        <p:nvPicPr>
          <p:cNvPr id="12" name="object 12"/>
          <p:cNvPicPr/>
          <p:nvPr/>
        </p:nvPicPr>
        <p:blipFill>
          <a:blip r:embed="rId5" cstate="print"/>
          <a:stretch>
            <a:fillRect/>
          </a:stretch>
        </p:blipFill>
        <p:spPr>
          <a:xfrm>
            <a:off x="689052" y="6083549"/>
            <a:ext cx="219137" cy="241051"/>
          </a:xfrm>
          <a:prstGeom prst="rect">
            <a:avLst/>
          </a:prstGeom>
        </p:spPr>
      </p:pic>
      <p:pic>
        <p:nvPicPr>
          <p:cNvPr id="13" name="object 13"/>
          <p:cNvPicPr/>
          <p:nvPr/>
        </p:nvPicPr>
        <p:blipFill>
          <a:blip r:embed="rId5" cstate="print"/>
          <a:stretch>
            <a:fillRect/>
          </a:stretch>
        </p:blipFill>
        <p:spPr>
          <a:xfrm>
            <a:off x="1381063" y="6845549"/>
            <a:ext cx="219137" cy="241051"/>
          </a:xfrm>
          <a:prstGeom prst="rect">
            <a:avLst/>
          </a:prstGeom>
        </p:spPr>
      </p:pic>
      <p:sp>
        <p:nvSpPr>
          <p:cNvPr id="15" name="object 15"/>
          <p:cNvSpPr txBox="1">
            <a:spLocks noGrp="1"/>
          </p:cNvSpPr>
          <p:nvPr>
            <p:ph type="body" idx="1"/>
          </p:nvPr>
        </p:nvSpPr>
        <p:spPr>
          <a:xfrm>
            <a:off x="685800" y="2556164"/>
            <a:ext cx="11887200" cy="6798148"/>
          </a:xfrm>
          <a:prstGeom prst="rect">
            <a:avLst/>
          </a:prstGeom>
        </p:spPr>
        <p:txBody>
          <a:bodyPr vert="horz" wrap="square" lIns="0" tIns="598683" rIns="0" bIns="0" rtlCol="0">
            <a:spAutoFit/>
          </a:bodyPr>
          <a:lstStyle/>
          <a:p>
            <a:pPr marL="976313" marR="3748364" indent="-630238">
              <a:lnSpc>
                <a:spcPct val="140000"/>
              </a:lnSpc>
              <a:spcBef>
                <a:spcPts val="173"/>
              </a:spcBef>
            </a:pPr>
            <a:r>
              <a:rPr sz="3200" dirty="0"/>
              <a:t>The</a:t>
            </a:r>
            <a:r>
              <a:rPr sz="3200" spc="35" dirty="0"/>
              <a:t> </a:t>
            </a:r>
            <a:r>
              <a:rPr sz="3200" dirty="0"/>
              <a:t>Rank</a:t>
            </a:r>
            <a:r>
              <a:rPr sz="3200" spc="35" dirty="0"/>
              <a:t> </a:t>
            </a:r>
            <a:r>
              <a:rPr sz="3200" dirty="0"/>
              <a:t>of</a:t>
            </a:r>
            <a:r>
              <a:rPr sz="3200" spc="26" dirty="0"/>
              <a:t> </a:t>
            </a:r>
            <a:r>
              <a:rPr sz="3200" dirty="0"/>
              <a:t>Eagle</a:t>
            </a:r>
            <a:r>
              <a:rPr sz="3200" spc="35" dirty="0"/>
              <a:t> </a:t>
            </a:r>
            <a:r>
              <a:rPr sz="3200" dirty="0"/>
              <a:t>tells</a:t>
            </a:r>
            <a:r>
              <a:rPr sz="3200" spc="35" dirty="0"/>
              <a:t> </a:t>
            </a:r>
            <a:r>
              <a:rPr sz="3200" dirty="0"/>
              <a:t>others</a:t>
            </a:r>
            <a:r>
              <a:rPr sz="3200" spc="35" dirty="0"/>
              <a:t> </a:t>
            </a:r>
            <a:r>
              <a:rPr sz="3200" dirty="0"/>
              <a:t>about</a:t>
            </a:r>
            <a:r>
              <a:rPr lang="en-US" sz="3200" dirty="0"/>
              <a:t> OUR</a:t>
            </a:r>
            <a:r>
              <a:rPr sz="3200" spc="17" dirty="0"/>
              <a:t> </a:t>
            </a:r>
            <a:r>
              <a:rPr sz="3200" spc="-17" dirty="0"/>
              <a:t>Character</a:t>
            </a:r>
            <a:endParaRPr sz="3200" dirty="0"/>
          </a:p>
          <a:p>
            <a:pPr marL="1030288" indent="-141288">
              <a:spcBef>
                <a:spcPts val="1363"/>
              </a:spcBef>
            </a:pPr>
            <a:r>
              <a:rPr lang="en-US" sz="3200" spc="-17" dirty="0"/>
              <a:t> </a:t>
            </a:r>
            <a:r>
              <a:rPr sz="3200" spc="-17" dirty="0"/>
              <a:t>Skill</a:t>
            </a:r>
            <a:endParaRPr sz="3200" dirty="0"/>
          </a:p>
          <a:p>
            <a:pPr marL="1030288" indent="-141288">
              <a:spcBef>
                <a:spcPts val="1329"/>
              </a:spcBef>
            </a:pPr>
            <a:r>
              <a:rPr lang="en-US" sz="3200" dirty="0"/>
              <a:t> </a:t>
            </a:r>
            <a:r>
              <a:rPr sz="3200" dirty="0"/>
              <a:t>Leadership</a:t>
            </a:r>
            <a:r>
              <a:rPr sz="3200" spc="60" dirty="0"/>
              <a:t> </a:t>
            </a:r>
            <a:r>
              <a:rPr sz="3200" spc="-17" dirty="0"/>
              <a:t>ability</a:t>
            </a:r>
            <a:endParaRPr lang="en-US" sz="3200" dirty="0"/>
          </a:p>
          <a:p>
            <a:pPr marL="1030288" indent="-623888">
              <a:spcBef>
                <a:spcPts val="1329"/>
              </a:spcBef>
            </a:pPr>
            <a:r>
              <a:rPr lang="en-US" sz="3200" spc="35" dirty="0"/>
              <a:t>The </a:t>
            </a:r>
            <a:r>
              <a:rPr sz="3200" dirty="0"/>
              <a:t>Rank</a:t>
            </a:r>
            <a:r>
              <a:rPr sz="3200" spc="26" dirty="0"/>
              <a:t> </a:t>
            </a:r>
            <a:r>
              <a:rPr sz="3200" dirty="0"/>
              <a:t>of</a:t>
            </a:r>
            <a:r>
              <a:rPr sz="3200" spc="26" dirty="0"/>
              <a:t> </a:t>
            </a:r>
            <a:r>
              <a:rPr sz="3200" dirty="0"/>
              <a:t>Eagle</a:t>
            </a:r>
            <a:r>
              <a:rPr sz="3200" spc="35" dirty="0"/>
              <a:t> </a:t>
            </a:r>
            <a:r>
              <a:rPr sz="3200" dirty="0"/>
              <a:t>is</a:t>
            </a:r>
            <a:r>
              <a:rPr sz="3200" spc="35" dirty="0"/>
              <a:t> </a:t>
            </a:r>
            <a:r>
              <a:rPr sz="3200" dirty="0"/>
              <a:t>time</a:t>
            </a:r>
            <a:r>
              <a:rPr sz="3200" spc="35" dirty="0"/>
              <a:t> </a:t>
            </a:r>
            <a:r>
              <a:rPr sz="3200" dirty="0"/>
              <a:t>limited</a:t>
            </a:r>
            <a:r>
              <a:rPr sz="3200" spc="43" dirty="0"/>
              <a:t> </a:t>
            </a:r>
            <a:r>
              <a:rPr sz="3200" dirty="0"/>
              <a:t>-</a:t>
            </a:r>
            <a:r>
              <a:rPr sz="3200" spc="35" dirty="0"/>
              <a:t> </a:t>
            </a:r>
            <a:r>
              <a:rPr sz="3200" dirty="0"/>
              <a:t>Beware</a:t>
            </a:r>
            <a:r>
              <a:rPr sz="3200" spc="35" dirty="0"/>
              <a:t> </a:t>
            </a:r>
            <a:r>
              <a:rPr sz="3200" dirty="0"/>
              <a:t>the</a:t>
            </a:r>
            <a:r>
              <a:rPr sz="3200" spc="43" dirty="0"/>
              <a:t> </a:t>
            </a:r>
            <a:r>
              <a:rPr sz="3200" dirty="0"/>
              <a:t>4</a:t>
            </a:r>
            <a:r>
              <a:rPr sz="3200" spc="35" dirty="0"/>
              <a:t> </a:t>
            </a:r>
            <a:r>
              <a:rPr sz="3200" spc="-43" dirty="0"/>
              <a:t>G’s</a:t>
            </a:r>
            <a:endParaRPr sz="3200" dirty="0"/>
          </a:p>
          <a:p>
            <a:pPr marL="976313" indent="-61913">
              <a:spcBef>
                <a:spcPts val="1363"/>
              </a:spcBef>
            </a:pPr>
            <a:r>
              <a:rPr lang="en-US" sz="3200" dirty="0"/>
              <a:t> </a:t>
            </a:r>
            <a:r>
              <a:rPr sz="3200" dirty="0"/>
              <a:t>Grades</a:t>
            </a:r>
            <a:r>
              <a:rPr sz="3200" spc="26" dirty="0"/>
              <a:t> </a:t>
            </a:r>
            <a:r>
              <a:rPr sz="3200" dirty="0"/>
              <a:t>–</a:t>
            </a:r>
            <a:r>
              <a:rPr sz="3200" spc="35" dirty="0"/>
              <a:t> </a:t>
            </a:r>
            <a:r>
              <a:rPr sz="3200" dirty="0"/>
              <a:t>Gas</a:t>
            </a:r>
            <a:r>
              <a:rPr sz="3200" spc="35" dirty="0"/>
              <a:t> </a:t>
            </a:r>
            <a:r>
              <a:rPr sz="3200" dirty="0"/>
              <a:t>–</a:t>
            </a:r>
            <a:r>
              <a:rPr sz="3200" spc="35" dirty="0"/>
              <a:t> </a:t>
            </a:r>
            <a:r>
              <a:rPr sz="3200" dirty="0"/>
              <a:t>Games</a:t>
            </a:r>
            <a:r>
              <a:rPr sz="3200" spc="35" dirty="0"/>
              <a:t> </a:t>
            </a:r>
            <a:r>
              <a:rPr sz="3200" dirty="0"/>
              <a:t>–</a:t>
            </a:r>
            <a:r>
              <a:rPr sz="3200" spc="35" dirty="0"/>
              <a:t> </a:t>
            </a:r>
            <a:r>
              <a:rPr sz="3200" dirty="0"/>
              <a:t>Girls/Guys</a:t>
            </a:r>
            <a:r>
              <a:rPr sz="3200" spc="35" dirty="0"/>
              <a:t> </a:t>
            </a:r>
            <a:r>
              <a:rPr sz="3200" dirty="0"/>
              <a:t>…</a:t>
            </a:r>
            <a:r>
              <a:rPr sz="3200" spc="52" dirty="0"/>
              <a:t> </a:t>
            </a:r>
            <a:r>
              <a:rPr sz="3200" dirty="0"/>
              <a:t>Plus</a:t>
            </a:r>
            <a:r>
              <a:rPr sz="3200" spc="35" dirty="0"/>
              <a:t> </a:t>
            </a:r>
            <a:r>
              <a:rPr sz="3200" dirty="0"/>
              <a:t>Jobs</a:t>
            </a:r>
            <a:r>
              <a:rPr sz="3200" spc="26" dirty="0"/>
              <a:t> </a:t>
            </a:r>
            <a:r>
              <a:rPr sz="3200" dirty="0"/>
              <a:t>and</a:t>
            </a:r>
            <a:r>
              <a:rPr sz="3200" spc="52" dirty="0"/>
              <a:t> </a:t>
            </a:r>
            <a:r>
              <a:rPr lang="en-US" sz="3200" spc="52" dirty="0"/>
              <a:t> </a:t>
            </a:r>
            <a:r>
              <a:rPr sz="3200" spc="-17" dirty="0"/>
              <a:t>Sports</a:t>
            </a:r>
            <a:endParaRPr sz="3200" dirty="0"/>
          </a:p>
          <a:p>
            <a:pPr marL="508000" marR="1144999" indent="-41275">
              <a:lnSpc>
                <a:spcPct val="105000"/>
              </a:lnSpc>
              <a:spcBef>
                <a:spcPts val="1156"/>
              </a:spcBef>
            </a:pPr>
            <a:r>
              <a:rPr sz="3200" dirty="0"/>
              <a:t>The</a:t>
            </a:r>
            <a:r>
              <a:rPr sz="3200" spc="26" dirty="0"/>
              <a:t> </a:t>
            </a:r>
            <a:r>
              <a:rPr sz="3200" dirty="0"/>
              <a:t>Eagle</a:t>
            </a:r>
            <a:r>
              <a:rPr sz="3200" spc="35" dirty="0"/>
              <a:t> </a:t>
            </a:r>
            <a:r>
              <a:rPr sz="3200" dirty="0"/>
              <a:t>rank</a:t>
            </a:r>
            <a:r>
              <a:rPr sz="3200" spc="26" dirty="0"/>
              <a:t> </a:t>
            </a:r>
            <a:r>
              <a:rPr sz="3200" dirty="0"/>
              <a:t>is</a:t>
            </a:r>
            <a:r>
              <a:rPr sz="3200" spc="26" dirty="0"/>
              <a:t> </a:t>
            </a:r>
            <a:r>
              <a:rPr sz="3200" dirty="0"/>
              <a:t>also</a:t>
            </a:r>
            <a:r>
              <a:rPr sz="3200" spc="35" dirty="0"/>
              <a:t> </a:t>
            </a:r>
            <a:r>
              <a:rPr sz="3200" dirty="0"/>
              <a:t>a</a:t>
            </a:r>
            <a:r>
              <a:rPr sz="3200" spc="26" dirty="0"/>
              <a:t> </a:t>
            </a:r>
            <a:r>
              <a:rPr sz="3200" dirty="0"/>
              <a:t>serious</a:t>
            </a:r>
            <a:r>
              <a:rPr sz="3200" spc="26" dirty="0"/>
              <a:t> </a:t>
            </a:r>
            <a:r>
              <a:rPr sz="3200" dirty="0"/>
              <a:t>consideration</a:t>
            </a:r>
            <a:r>
              <a:rPr sz="3200" spc="26" dirty="0"/>
              <a:t> </a:t>
            </a:r>
            <a:r>
              <a:rPr sz="3200" dirty="0"/>
              <a:t>for</a:t>
            </a:r>
            <a:r>
              <a:rPr sz="3200" spc="17" dirty="0"/>
              <a:t> </a:t>
            </a:r>
            <a:r>
              <a:rPr sz="3200" spc="-17" dirty="0"/>
              <a:t>college </a:t>
            </a:r>
            <a:r>
              <a:rPr sz="3200" dirty="0"/>
              <a:t>entrance</a:t>
            </a:r>
            <a:r>
              <a:rPr sz="3200" spc="43" dirty="0"/>
              <a:t> </a:t>
            </a:r>
            <a:r>
              <a:rPr sz="3200" dirty="0"/>
              <a:t>accomplishments</a:t>
            </a:r>
            <a:r>
              <a:rPr sz="3200" spc="35" dirty="0"/>
              <a:t> </a:t>
            </a:r>
            <a:r>
              <a:rPr sz="3200" dirty="0"/>
              <a:t>and</a:t>
            </a:r>
            <a:r>
              <a:rPr sz="3200" spc="52" dirty="0"/>
              <a:t> </a:t>
            </a:r>
            <a:r>
              <a:rPr sz="3200" dirty="0"/>
              <a:t>military</a:t>
            </a:r>
            <a:r>
              <a:rPr sz="3200" spc="35" dirty="0"/>
              <a:t> </a:t>
            </a:r>
            <a:r>
              <a:rPr sz="3200" spc="-17" dirty="0"/>
              <a:t>recruiters.</a:t>
            </a:r>
            <a:endParaRPr sz="3200" dirty="0"/>
          </a:p>
        </p:txBody>
      </p:sp>
      <p:pic>
        <p:nvPicPr>
          <p:cNvPr id="16" name="object 16"/>
          <p:cNvPicPr/>
          <p:nvPr/>
        </p:nvPicPr>
        <p:blipFill>
          <a:blip r:embed="rId5" cstate="print"/>
          <a:stretch>
            <a:fillRect/>
          </a:stretch>
        </p:blipFill>
        <p:spPr>
          <a:xfrm>
            <a:off x="689052" y="7988549"/>
            <a:ext cx="219137" cy="241051"/>
          </a:xfrm>
          <a:prstGeom prst="rect">
            <a:avLst/>
          </a:prstGeom>
        </p:spPr>
      </p:pic>
      <p:sp>
        <p:nvSpPr>
          <p:cNvPr id="18" name="object 18"/>
          <p:cNvSpPr txBox="1">
            <a:spLocks noGrp="1"/>
          </p:cNvSpPr>
          <p:nvPr>
            <p:ph type="title"/>
          </p:nvPr>
        </p:nvSpPr>
        <p:spPr>
          <a:xfrm>
            <a:off x="3499810" y="356193"/>
            <a:ext cx="6169985" cy="1645498"/>
          </a:xfrm>
          <a:prstGeom prst="rect">
            <a:avLst/>
          </a:prstGeom>
        </p:spPr>
        <p:txBody>
          <a:bodyPr vert="horz" wrap="square" lIns="0" tIns="788018" rIns="0" bIns="0" rtlCol="0">
            <a:spAutoFit/>
          </a:bodyPr>
          <a:lstStyle/>
          <a:p>
            <a:pPr marL="78890" algn="ctr">
              <a:spcBef>
                <a:spcPts val="173"/>
              </a:spcBef>
            </a:pPr>
            <a:r>
              <a:rPr sz="5522" dirty="0"/>
              <a:t>Eagle</a:t>
            </a:r>
            <a:r>
              <a:rPr sz="5522" spc="-181" dirty="0"/>
              <a:t> </a:t>
            </a:r>
            <a:r>
              <a:rPr sz="5522" spc="-17" dirty="0"/>
              <a:t>Feathers</a:t>
            </a:r>
            <a:endParaRPr sz="5522" dirty="0"/>
          </a:p>
        </p:txBody>
      </p:sp>
      <p:sp>
        <p:nvSpPr>
          <p:cNvPr id="20" name="Slide Number Placeholder 19">
            <a:extLst>
              <a:ext uri="{FF2B5EF4-FFF2-40B4-BE49-F238E27FC236}">
                <a16:creationId xmlns:a16="http://schemas.microsoft.com/office/drawing/2014/main" id="{083FAA2F-4A0B-827E-D3DD-9F8DC39F1CAC}"/>
              </a:ext>
            </a:extLst>
          </p:cNvPr>
          <p:cNvSpPr>
            <a:spLocks noGrp="1"/>
          </p:cNvSpPr>
          <p:nvPr>
            <p:ph type="sldNum" sz="quarter" idx="7"/>
          </p:nvPr>
        </p:nvSpPr>
        <p:spPr/>
        <p:txBody>
          <a:bodyPr/>
          <a:lstStyle/>
          <a:p>
            <a:fld id="{B6F15528-21DE-4FAA-801E-634DDDAF4B2B}" type="slidenum">
              <a:rPr lang="en-US" smtClean="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346598" y="2469677"/>
            <a:ext cx="11091632" cy="7358629"/>
            <a:chOff x="780414" y="3545840"/>
            <a:chExt cx="6428105" cy="4264660"/>
          </a:xfrm>
        </p:grpSpPr>
        <p:pic>
          <p:nvPicPr>
            <p:cNvPr id="4" name="object 4"/>
            <p:cNvPicPr/>
            <p:nvPr/>
          </p:nvPicPr>
          <p:blipFill>
            <a:blip r:embed="rId2" cstate="print"/>
            <a:stretch>
              <a:fillRect/>
            </a:stretch>
          </p:blipFill>
          <p:spPr>
            <a:xfrm>
              <a:off x="1483465" y="3545840"/>
              <a:ext cx="5562600" cy="4264658"/>
            </a:xfrm>
            <a:prstGeom prst="rect">
              <a:avLst/>
            </a:prstGeom>
          </p:spPr>
        </p:pic>
        <p:sp>
          <p:nvSpPr>
            <p:cNvPr id="5" name="object 5"/>
            <p:cNvSpPr/>
            <p:nvPr/>
          </p:nvSpPr>
          <p:spPr>
            <a:xfrm>
              <a:off x="780414" y="3694417"/>
              <a:ext cx="6428105" cy="396938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grpSp>
      <p:grpSp>
        <p:nvGrpSpPr>
          <p:cNvPr id="6" name="object 6"/>
          <p:cNvGrpSpPr/>
          <p:nvPr/>
        </p:nvGrpSpPr>
        <p:grpSpPr>
          <a:xfrm>
            <a:off x="2268508" y="230094"/>
            <a:ext cx="6974043" cy="1441923"/>
            <a:chOff x="1314703" y="2247900"/>
            <a:chExt cx="4041775" cy="835660"/>
          </a:xfrm>
        </p:grpSpPr>
        <p:pic>
          <p:nvPicPr>
            <p:cNvPr id="7" name="object 7"/>
            <p:cNvPicPr/>
            <p:nvPr/>
          </p:nvPicPr>
          <p:blipFill>
            <a:blip r:embed="rId3" cstate="print"/>
            <a:stretch>
              <a:fillRect/>
            </a:stretch>
          </p:blipFill>
          <p:spPr>
            <a:xfrm>
              <a:off x="1555495" y="2732531"/>
              <a:ext cx="3526536" cy="85344"/>
            </a:xfrm>
            <a:prstGeom prst="rect">
              <a:avLst/>
            </a:prstGeom>
          </p:spPr>
        </p:pic>
        <p:pic>
          <p:nvPicPr>
            <p:cNvPr id="8" name="object 8"/>
            <p:cNvPicPr/>
            <p:nvPr/>
          </p:nvPicPr>
          <p:blipFill>
            <a:blip r:embed="rId4" cstate="print"/>
            <a:stretch>
              <a:fillRect/>
            </a:stretch>
          </p:blipFill>
          <p:spPr>
            <a:xfrm>
              <a:off x="1314703" y="2247900"/>
              <a:ext cx="1755648" cy="835151"/>
            </a:xfrm>
            <a:prstGeom prst="rect">
              <a:avLst/>
            </a:prstGeom>
          </p:spPr>
        </p:pic>
        <p:pic>
          <p:nvPicPr>
            <p:cNvPr id="9" name="object 9"/>
            <p:cNvPicPr/>
            <p:nvPr/>
          </p:nvPicPr>
          <p:blipFill>
            <a:blip r:embed="rId5" cstate="print"/>
            <a:stretch>
              <a:fillRect/>
            </a:stretch>
          </p:blipFill>
          <p:spPr>
            <a:xfrm>
              <a:off x="2527807" y="2247900"/>
              <a:ext cx="771144" cy="835151"/>
            </a:xfrm>
            <a:prstGeom prst="rect">
              <a:avLst/>
            </a:prstGeom>
          </p:spPr>
        </p:pic>
        <p:pic>
          <p:nvPicPr>
            <p:cNvPr id="10" name="object 10"/>
            <p:cNvPicPr/>
            <p:nvPr/>
          </p:nvPicPr>
          <p:blipFill>
            <a:blip r:embed="rId6" cstate="print"/>
            <a:stretch>
              <a:fillRect/>
            </a:stretch>
          </p:blipFill>
          <p:spPr>
            <a:xfrm>
              <a:off x="2872231" y="2247900"/>
              <a:ext cx="2484120" cy="835151"/>
            </a:xfrm>
            <a:prstGeom prst="rect">
              <a:avLst/>
            </a:prstGeom>
          </p:spPr>
        </p:pic>
      </p:grpSp>
      <p:sp>
        <p:nvSpPr>
          <p:cNvPr id="11" name="object 11"/>
          <p:cNvSpPr txBox="1">
            <a:spLocks noGrp="1"/>
          </p:cNvSpPr>
          <p:nvPr>
            <p:ph type="title"/>
          </p:nvPr>
        </p:nvSpPr>
        <p:spPr>
          <a:xfrm>
            <a:off x="2688875" y="295835"/>
            <a:ext cx="6077772" cy="871912"/>
          </a:xfrm>
          <a:prstGeom prst="rect">
            <a:avLst/>
          </a:prstGeom>
        </p:spPr>
        <p:txBody>
          <a:bodyPr vert="horz" wrap="square" lIns="0" tIns="21914" rIns="0" bIns="0" rtlCol="0">
            <a:spAutoFit/>
          </a:bodyPr>
          <a:lstStyle/>
          <a:p>
            <a:pPr marL="21914">
              <a:spcBef>
                <a:spcPts val="173"/>
              </a:spcBef>
            </a:pPr>
            <a:r>
              <a:rPr sz="5522" dirty="0"/>
              <a:t>ESSP</a:t>
            </a:r>
            <a:r>
              <a:rPr sz="5522" spc="86" dirty="0"/>
              <a:t> </a:t>
            </a:r>
            <a:r>
              <a:rPr sz="5522" dirty="0"/>
              <a:t>–</a:t>
            </a:r>
            <a:r>
              <a:rPr sz="5522" spc="95" dirty="0"/>
              <a:t> </a:t>
            </a:r>
            <a:r>
              <a:rPr sz="5522" dirty="0"/>
              <a:t>Final</a:t>
            </a:r>
            <a:r>
              <a:rPr sz="5522" spc="78" dirty="0"/>
              <a:t> </a:t>
            </a:r>
            <a:r>
              <a:rPr sz="5522" spc="-35" dirty="0"/>
              <a:t>Plan</a:t>
            </a:r>
            <a:endParaRPr sz="5522" dirty="0"/>
          </a:p>
        </p:txBody>
      </p:sp>
      <p:pic>
        <p:nvPicPr>
          <p:cNvPr id="12" name="object 12"/>
          <p:cNvPicPr/>
          <p:nvPr/>
        </p:nvPicPr>
        <p:blipFill>
          <a:blip r:embed="rId7" cstate="print"/>
          <a:stretch>
            <a:fillRect/>
          </a:stretch>
        </p:blipFill>
        <p:spPr>
          <a:xfrm>
            <a:off x="626731" y="2964925"/>
            <a:ext cx="131482" cy="175310"/>
          </a:xfrm>
          <a:prstGeom prst="rect">
            <a:avLst/>
          </a:prstGeom>
        </p:spPr>
      </p:pic>
      <p:pic>
        <p:nvPicPr>
          <p:cNvPr id="13" name="object 13"/>
          <p:cNvPicPr/>
          <p:nvPr/>
        </p:nvPicPr>
        <p:blipFill>
          <a:blip r:embed="rId7" cstate="print"/>
          <a:stretch>
            <a:fillRect/>
          </a:stretch>
        </p:blipFill>
        <p:spPr>
          <a:xfrm>
            <a:off x="1130747" y="4016784"/>
            <a:ext cx="131482" cy="153396"/>
          </a:xfrm>
          <a:prstGeom prst="rect">
            <a:avLst/>
          </a:prstGeom>
        </p:spPr>
      </p:pic>
      <p:pic>
        <p:nvPicPr>
          <p:cNvPr id="14" name="object 14"/>
          <p:cNvPicPr/>
          <p:nvPr/>
        </p:nvPicPr>
        <p:blipFill>
          <a:blip r:embed="rId7" cstate="print"/>
          <a:stretch>
            <a:fillRect/>
          </a:stretch>
        </p:blipFill>
        <p:spPr>
          <a:xfrm>
            <a:off x="1130747" y="4980988"/>
            <a:ext cx="131482" cy="153396"/>
          </a:xfrm>
          <a:prstGeom prst="rect">
            <a:avLst/>
          </a:prstGeom>
        </p:spPr>
      </p:pic>
      <p:pic>
        <p:nvPicPr>
          <p:cNvPr id="15" name="object 15"/>
          <p:cNvPicPr/>
          <p:nvPr/>
        </p:nvPicPr>
        <p:blipFill>
          <a:blip r:embed="rId7" cstate="print"/>
          <a:stretch>
            <a:fillRect/>
          </a:stretch>
        </p:blipFill>
        <p:spPr>
          <a:xfrm>
            <a:off x="626731" y="5945192"/>
            <a:ext cx="131482" cy="175310"/>
          </a:xfrm>
          <a:prstGeom prst="rect">
            <a:avLst/>
          </a:prstGeom>
        </p:spPr>
      </p:pic>
      <p:pic>
        <p:nvPicPr>
          <p:cNvPr id="16" name="object 16"/>
          <p:cNvPicPr/>
          <p:nvPr/>
        </p:nvPicPr>
        <p:blipFill>
          <a:blip r:embed="rId7" cstate="print"/>
          <a:stretch>
            <a:fillRect/>
          </a:stretch>
        </p:blipFill>
        <p:spPr>
          <a:xfrm>
            <a:off x="1130747" y="6580690"/>
            <a:ext cx="131482" cy="153396"/>
          </a:xfrm>
          <a:prstGeom prst="rect">
            <a:avLst/>
          </a:prstGeom>
        </p:spPr>
      </p:pic>
      <p:pic>
        <p:nvPicPr>
          <p:cNvPr id="17" name="object 17"/>
          <p:cNvPicPr/>
          <p:nvPr/>
        </p:nvPicPr>
        <p:blipFill>
          <a:blip r:embed="rId7" cstate="print"/>
          <a:stretch>
            <a:fillRect/>
          </a:stretch>
        </p:blipFill>
        <p:spPr>
          <a:xfrm>
            <a:off x="1130747" y="7150447"/>
            <a:ext cx="131482" cy="153396"/>
          </a:xfrm>
          <a:prstGeom prst="rect">
            <a:avLst/>
          </a:prstGeom>
        </p:spPr>
      </p:pic>
      <p:pic>
        <p:nvPicPr>
          <p:cNvPr id="18" name="object 18"/>
          <p:cNvPicPr/>
          <p:nvPr/>
        </p:nvPicPr>
        <p:blipFill>
          <a:blip r:embed="rId7" cstate="print"/>
          <a:stretch>
            <a:fillRect/>
          </a:stretch>
        </p:blipFill>
        <p:spPr>
          <a:xfrm>
            <a:off x="1130747" y="7742118"/>
            <a:ext cx="131482" cy="153396"/>
          </a:xfrm>
          <a:prstGeom prst="rect">
            <a:avLst/>
          </a:prstGeom>
        </p:spPr>
      </p:pic>
      <p:sp>
        <p:nvSpPr>
          <p:cNvPr id="19" name="object 19"/>
          <p:cNvSpPr txBox="1"/>
          <p:nvPr/>
        </p:nvSpPr>
        <p:spPr>
          <a:xfrm>
            <a:off x="1346598" y="7620000"/>
            <a:ext cx="11269133" cy="1319471"/>
          </a:xfrm>
          <a:prstGeom prst="rect">
            <a:avLst/>
          </a:prstGeom>
        </p:spPr>
        <p:txBody>
          <a:bodyPr vert="horz" wrap="square" lIns="0" tIns="21914" rIns="0" bIns="0" rtlCol="0">
            <a:spAutoFit/>
          </a:bodyPr>
          <a:lstStyle/>
          <a:p>
            <a:pPr marL="21914">
              <a:spcBef>
                <a:spcPts val="173"/>
              </a:spcBef>
              <a:spcAft>
                <a:spcPts val="600"/>
              </a:spcAft>
            </a:pPr>
            <a:r>
              <a:rPr sz="2588" b="1" spc="-17" dirty="0">
                <a:latin typeface="Tahoma"/>
                <a:cs typeface="Tahoma"/>
              </a:rPr>
              <a:t>Once</a:t>
            </a:r>
            <a:r>
              <a:rPr sz="2588" b="1" spc="-121" dirty="0">
                <a:latin typeface="Tahoma"/>
                <a:cs typeface="Tahoma"/>
              </a:rPr>
              <a:t> </a:t>
            </a:r>
            <a:r>
              <a:rPr sz="2588" b="1" spc="-43" dirty="0">
                <a:latin typeface="Tahoma"/>
                <a:cs typeface="Tahoma"/>
              </a:rPr>
              <a:t>complete,</a:t>
            </a:r>
            <a:r>
              <a:rPr sz="2588" b="1" spc="-104" dirty="0">
                <a:latin typeface="Tahoma"/>
                <a:cs typeface="Tahoma"/>
              </a:rPr>
              <a:t> </a:t>
            </a:r>
            <a:r>
              <a:rPr sz="2588" b="1" dirty="0">
                <a:latin typeface="Tahoma"/>
                <a:cs typeface="Tahoma"/>
              </a:rPr>
              <a:t>or</a:t>
            </a:r>
            <a:r>
              <a:rPr sz="2588" b="1" spc="-112" dirty="0">
                <a:latin typeface="Tahoma"/>
                <a:cs typeface="Tahoma"/>
              </a:rPr>
              <a:t> </a:t>
            </a:r>
            <a:r>
              <a:rPr sz="2588" b="1" spc="-35" dirty="0">
                <a:latin typeface="Tahoma"/>
                <a:cs typeface="Tahoma"/>
              </a:rPr>
              <a:t>nearly</a:t>
            </a:r>
            <a:r>
              <a:rPr sz="2588" b="1" spc="-121" dirty="0">
                <a:latin typeface="Tahoma"/>
                <a:cs typeface="Tahoma"/>
              </a:rPr>
              <a:t> </a:t>
            </a:r>
            <a:r>
              <a:rPr sz="2588" b="1" spc="-43" dirty="0">
                <a:latin typeface="Tahoma"/>
                <a:cs typeface="Tahoma"/>
              </a:rPr>
              <a:t>complete,</a:t>
            </a:r>
            <a:r>
              <a:rPr sz="2588" b="1" spc="-104" dirty="0">
                <a:latin typeface="Tahoma"/>
                <a:cs typeface="Tahoma"/>
              </a:rPr>
              <a:t> </a:t>
            </a:r>
            <a:r>
              <a:rPr sz="2588" b="1" spc="-35" dirty="0">
                <a:latin typeface="Tahoma"/>
                <a:cs typeface="Tahoma"/>
              </a:rPr>
              <a:t>share</a:t>
            </a:r>
            <a:r>
              <a:rPr sz="2588" b="1" spc="-112" dirty="0">
                <a:latin typeface="Tahoma"/>
                <a:cs typeface="Tahoma"/>
              </a:rPr>
              <a:t> </a:t>
            </a:r>
            <a:r>
              <a:rPr sz="2588" b="1" dirty="0">
                <a:latin typeface="Tahoma"/>
                <a:cs typeface="Tahoma"/>
              </a:rPr>
              <a:t>the</a:t>
            </a:r>
            <a:r>
              <a:rPr sz="2588" b="1" spc="-121" dirty="0">
                <a:latin typeface="Tahoma"/>
                <a:cs typeface="Tahoma"/>
              </a:rPr>
              <a:t> </a:t>
            </a:r>
            <a:r>
              <a:rPr sz="2588" b="1" spc="-35" dirty="0">
                <a:latin typeface="Tahoma"/>
                <a:cs typeface="Tahoma"/>
              </a:rPr>
              <a:t>plan</a:t>
            </a:r>
            <a:r>
              <a:rPr sz="2588" b="1" spc="-121" dirty="0">
                <a:latin typeface="Tahoma"/>
                <a:cs typeface="Tahoma"/>
              </a:rPr>
              <a:t> </a:t>
            </a:r>
            <a:r>
              <a:rPr sz="2588" b="1" spc="-35" dirty="0">
                <a:latin typeface="Tahoma"/>
                <a:cs typeface="Tahoma"/>
              </a:rPr>
              <a:t>with</a:t>
            </a:r>
            <a:r>
              <a:rPr sz="2588" b="1" spc="-121" dirty="0">
                <a:latin typeface="Tahoma"/>
                <a:cs typeface="Tahoma"/>
              </a:rPr>
              <a:t> </a:t>
            </a:r>
            <a:r>
              <a:rPr sz="2588" b="1" dirty="0">
                <a:latin typeface="Tahoma"/>
                <a:cs typeface="Tahoma"/>
              </a:rPr>
              <a:t>the</a:t>
            </a:r>
            <a:r>
              <a:rPr sz="2588" b="1" spc="-112" dirty="0">
                <a:latin typeface="Tahoma"/>
                <a:cs typeface="Tahoma"/>
              </a:rPr>
              <a:t> </a:t>
            </a:r>
            <a:r>
              <a:rPr lang="en-US" sz="2588" b="1" spc="-17" dirty="0">
                <a:latin typeface="Tahoma"/>
                <a:cs typeface="Tahoma"/>
              </a:rPr>
              <a:t>Eagle mentor for review and input</a:t>
            </a:r>
          </a:p>
          <a:p>
            <a:pPr marL="21914">
              <a:spcBef>
                <a:spcPts val="173"/>
              </a:spcBef>
            </a:pPr>
            <a:r>
              <a:rPr lang="en-US" sz="2588" b="1" spc="-17" dirty="0">
                <a:latin typeface="Tahoma"/>
                <a:cs typeface="Tahoma"/>
              </a:rPr>
              <a:t>The plan is not submitted to the Eagle Board Chair for approval.</a:t>
            </a:r>
            <a:endParaRPr sz="2588" dirty="0">
              <a:latin typeface="Tahoma"/>
              <a:cs typeface="Tahoma"/>
            </a:endParaRPr>
          </a:p>
        </p:txBody>
      </p:sp>
      <p:sp>
        <p:nvSpPr>
          <p:cNvPr id="21" name="object 21"/>
          <p:cNvSpPr txBox="1"/>
          <p:nvPr/>
        </p:nvSpPr>
        <p:spPr>
          <a:xfrm>
            <a:off x="866992" y="1743894"/>
            <a:ext cx="11467451" cy="5610709"/>
          </a:xfrm>
          <a:prstGeom prst="rect">
            <a:avLst/>
          </a:prstGeom>
        </p:spPr>
        <p:txBody>
          <a:bodyPr vert="horz" wrap="square" lIns="0" tIns="21914" rIns="0" bIns="0" rtlCol="0">
            <a:spAutoFit/>
          </a:bodyPr>
          <a:lstStyle/>
          <a:p>
            <a:pPr marL="1913079">
              <a:spcBef>
                <a:spcPts val="173"/>
              </a:spcBef>
            </a:pPr>
            <a:r>
              <a:rPr sz="3106" b="1" dirty="0">
                <a:solidFill>
                  <a:srgbClr val="0000FF"/>
                </a:solidFill>
                <a:latin typeface="Tahoma"/>
                <a:cs typeface="Tahoma"/>
              </a:rPr>
              <a:t>ESSPW</a:t>
            </a:r>
            <a:r>
              <a:rPr sz="3106" b="1" spc="-104" dirty="0">
                <a:solidFill>
                  <a:srgbClr val="0000FF"/>
                </a:solidFill>
                <a:latin typeface="Tahoma"/>
                <a:cs typeface="Tahoma"/>
              </a:rPr>
              <a:t> </a:t>
            </a:r>
            <a:r>
              <a:rPr sz="3106" b="1" dirty="0">
                <a:solidFill>
                  <a:srgbClr val="0000FF"/>
                </a:solidFill>
                <a:latin typeface="Tahoma"/>
                <a:cs typeface="Tahoma"/>
              </a:rPr>
              <a:t>–</a:t>
            </a:r>
            <a:r>
              <a:rPr sz="3106" b="1" spc="-104" dirty="0">
                <a:solidFill>
                  <a:srgbClr val="0000FF"/>
                </a:solidFill>
                <a:latin typeface="Tahoma"/>
                <a:cs typeface="Tahoma"/>
              </a:rPr>
              <a:t> </a:t>
            </a:r>
            <a:r>
              <a:rPr sz="3106" b="1" dirty="0">
                <a:solidFill>
                  <a:srgbClr val="0000FF"/>
                </a:solidFill>
                <a:latin typeface="Tahoma"/>
                <a:cs typeface="Tahoma"/>
              </a:rPr>
              <a:t>Final</a:t>
            </a:r>
            <a:r>
              <a:rPr sz="3106" b="1" spc="-86" dirty="0">
                <a:solidFill>
                  <a:srgbClr val="0000FF"/>
                </a:solidFill>
                <a:latin typeface="Tahoma"/>
                <a:cs typeface="Tahoma"/>
              </a:rPr>
              <a:t> </a:t>
            </a:r>
            <a:r>
              <a:rPr sz="3106" b="1" dirty="0">
                <a:solidFill>
                  <a:srgbClr val="0000FF"/>
                </a:solidFill>
                <a:latin typeface="Tahoma"/>
                <a:cs typeface="Tahoma"/>
              </a:rPr>
              <a:t>Plan</a:t>
            </a:r>
            <a:r>
              <a:rPr sz="3106" b="1" spc="-95" dirty="0">
                <a:solidFill>
                  <a:srgbClr val="0000FF"/>
                </a:solidFill>
                <a:latin typeface="Tahoma"/>
                <a:cs typeface="Tahoma"/>
              </a:rPr>
              <a:t> </a:t>
            </a:r>
            <a:r>
              <a:rPr sz="3106" b="1" dirty="0">
                <a:solidFill>
                  <a:srgbClr val="0000FF"/>
                </a:solidFill>
                <a:latin typeface="Tahoma"/>
                <a:cs typeface="Tahoma"/>
              </a:rPr>
              <a:t>pages</a:t>
            </a:r>
            <a:r>
              <a:rPr sz="3106" b="1" spc="-86" dirty="0">
                <a:solidFill>
                  <a:srgbClr val="0000FF"/>
                </a:solidFill>
                <a:latin typeface="Tahoma"/>
                <a:cs typeface="Tahoma"/>
              </a:rPr>
              <a:t> </a:t>
            </a:r>
            <a:r>
              <a:rPr sz="3106" b="1" dirty="0">
                <a:solidFill>
                  <a:srgbClr val="0000FF"/>
                </a:solidFill>
                <a:latin typeface="Tahoma"/>
                <a:cs typeface="Tahoma"/>
              </a:rPr>
              <a:t>A</a:t>
            </a:r>
            <a:r>
              <a:rPr sz="3106" b="1" spc="-104" dirty="0">
                <a:solidFill>
                  <a:srgbClr val="0000FF"/>
                </a:solidFill>
                <a:latin typeface="Tahoma"/>
                <a:cs typeface="Tahoma"/>
              </a:rPr>
              <a:t> </a:t>
            </a:r>
            <a:r>
              <a:rPr sz="3106" b="1" dirty="0">
                <a:solidFill>
                  <a:srgbClr val="0000FF"/>
                </a:solidFill>
                <a:latin typeface="Tahoma"/>
                <a:cs typeface="Tahoma"/>
              </a:rPr>
              <a:t>to</a:t>
            </a:r>
            <a:r>
              <a:rPr sz="3106" b="1" spc="-95" dirty="0">
                <a:solidFill>
                  <a:srgbClr val="0000FF"/>
                </a:solidFill>
                <a:latin typeface="Tahoma"/>
                <a:cs typeface="Tahoma"/>
              </a:rPr>
              <a:t> </a:t>
            </a:r>
            <a:r>
              <a:rPr sz="3106" b="1" spc="-86" dirty="0">
                <a:solidFill>
                  <a:srgbClr val="0000FF"/>
                </a:solidFill>
                <a:latin typeface="Tahoma"/>
                <a:cs typeface="Tahoma"/>
              </a:rPr>
              <a:t>E</a:t>
            </a:r>
            <a:endParaRPr sz="3106" dirty="0">
              <a:latin typeface="Tahoma"/>
              <a:cs typeface="Tahoma"/>
            </a:endParaRPr>
          </a:p>
          <a:p>
            <a:pPr>
              <a:spcBef>
                <a:spcPts val="749"/>
              </a:spcBef>
            </a:pPr>
            <a:endParaRPr sz="3106" dirty="0">
              <a:latin typeface="Tahoma"/>
              <a:cs typeface="Tahoma"/>
            </a:endParaRPr>
          </a:p>
          <a:p>
            <a:pPr marL="21914" marR="381299">
              <a:lnSpc>
                <a:spcPts val="3278"/>
              </a:lnSpc>
            </a:pPr>
            <a:r>
              <a:rPr sz="2761" b="1" dirty="0">
                <a:latin typeface="Tahoma"/>
                <a:cs typeface="Tahoma"/>
              </a:rPr>
              <a:t>Responsibility</a:t>
            </a:r>
            <a:r>
              <a:rPr sz="2761" b="1" spc="43" dirty="0">
                <a:latin typeface="Tahoma"/>
                <a:cs typeface="Tahoma"/>
              </a:rPr>
              <a:t> </a:t>
            </a:r>
            <a:r>
              <a:rPr sz="2761" b="1" dirty="0">
                <a:latin typeface="Tahoma"/>
                <a:cs typeface="Tahoma"/>
              </a:rPr>
              <a:t>for</a:t>
            </a:r>
            <a:r>
              <a:rPr sz="2761" b="1" spc="26" dirty="0">
                <a:latin typeface="Tahoma"/>
                <a:cs typeface="Tahoma"/>
              </a:rPr>
              <a:t> </a:t>
            </a:r>
            <a:r>
              <a:rPr sz="2761" b="1" dirty="0">
                <a:latin typeface="Tahoma"/>
                <a:cs typeface="Tahoma"/>
              </a:rPr>
              <a:t>completing</a:t>
            </a:r>
            <a:r>
              <a:rPr sz="2761" b="1" spc="52" dirty="0">
                <a:latin typeface="Tahoma"/>
                <a:cs typeface="Tahoma"/>
              </a:rPr>
              <a:t> </a:t>
            </a:r>
            <a:r>
              <a:rPr sz="2761" b="1" dirty="0">
                <a:latin typeface="Tahoma"/>
                <a:cs typeface="Tahoma"/>
              </a:rPr>
              <a:t>the</a:t>
            </a:r>
            <a:r>
              <a:rPr sz="2761" b="1" spc="43" dirty="0">
                <a:latin typeface="Tahoma"/>
                <a:cs typeface="Tahoma"/>
              </a:rPr>
              <a:t> </a:t>
            </a:r>
            <a:r>
              <a:rPr sz="2761" b="1" dirty="0">
                <a:latin typeface="Tahoma"/>
                <a:cs typeface="Tahoma"/>
              </a:rPr>
              <a:t>“Eagle</a:t>
            </a:r>
            <a:r>
              <a:rPr sz="2761" b="1" spc="43" dirty="0">
                <a:latin typeface="Tahoma"/>
                <a:cs typeface="Tahoma"/>
              </a:rPr>
              <a:t> </a:t>
            </a:r>
            <a:r>
              <a:rPr sz="2761" b="1" dirty="0">
                <a:latin typeface="Tahoma"/>
                <a:cs typeface="Tahoma"/>
              </a:rPr>
              <a:t>Scout</a:t>
            </a:r>
            <a:r>
              <a:rPr sz="2761" b="1" spc="26" dirty="0">
                <a:latin typeface="Tahoma"/>
                <a:cs typeface="Tahoma"/>
              </a:rPr>
              <a:t> </a:t>
            </a:r>
            <a:r>
              <a:rPr sz="2761" b="1" dirty="0">
                <a:latin typeface="Tahoma"/>
                <a:cs typeface="Tahoma"/>
              </a:rPr>
              <a:t>Service</a:t>
            </a:r>
            <a:r>
              <a:rPr sz="2761" b="1" spc="43" dirty="0">
                <a:latin typeface="Tahoma"/>
                <a:cs typeface="Tahoma"/>
              </a:rPr>
              <a:t> </a:t>
            </a:r>
            <a:r>
              <a:rPr sz="2761" b="1" spc="-17" dirty="0">
                <a:latin typeface="Tahoma"/>
                <a:cs typeface="Tahoma"/>
              </a:rPr>
              <a:t>Project </a:t>
            </a:r>
            <a:r>
              <a:rPr sz="2761" b="1" dirty="0">
                <a:latin typeface="Tahoma"/>
                <a:cs typeface="Tahoma"/>
              </a:rPr>
              <a:t>Plan”</a:t>
            </a:r>
            <a:r>
              <a:rPr sz="2761" b="1" spc="26" dirty="0">
                <a:latin typeface="Tahoma"/>
                <a:cs typeface="Tahoma"/>
              </a:rPr>
              <a:t> </a:t>
            </a:r>
            <a:r>
              <a:rPr sz="2761" b="1" dirty="0">
                <a:latin typeface="Tahoma"/>
                <a:cs typeface="Tahoma"/>
              </a:rPr>
              <a:t>(Detail</a:t>
            </a:r>
            <a:r>
              <a:rPr sz="2761" b="1" spc="26" dirty="0">
                <a:latin typeface="Tahoma"/>
                <a:cs typeface="Tahoma"/>
              </a:rPr>
              <a:t> </a:t>
            </a:r>
            <a:r>
              <a:rPr sz="2761" b="1" dirty="0">
                <a:latin typeface="Tahoma"/>
                <a:cs typeface="Tahoma"/>
              </a:rPr>
              <a:t>Plan)</a:t>
            </a:r>
            <a:r>
              <a:rPr sz="2761" b="1" spc="35" dirty="0">
                <a:latin typeface="Tahoma"/>
                <a:cs typeface="Tahoma"/>
              </a:rPr>
              <a:t> </a:t>
            </a:r>
            <a:r>
              <a:rPr sz="2761" b="1" dirty="0">
                <a:latin typeface="Tahoma"/>
                <a:cs typeface="Tahoma"/>
              </a:rPr>
              <a:t>section</a:t>
            </a:r>
            <a:r>
              <a:rPr sz="2761" b="1" spc="35" dirty="0">
                <a:latin typeface="Tahoma"/>
                <a:cs typeface="Tahoma"/>
              </a:rPr>
              <a:t> </a:t>
            </a:r>
            <a:r>
              <a:rPr sz="2761" b="1" dirty="0">
                <a:latin typeface="Tahoma"/>
                <a:cs typeface="Tahoma"/>
              </a:rPr>
              <a:t>of</a:t>
            </a:r>
            <a:r>
              <a:rPr sz="2761" b="1" spc="26" dirty="0">
                <a:latin typeface="Tahoma"/>
                <a:cs typeface="Tahoma"/>
              </a:rPr>
              <a:t> </a:t>
            </a:r>
            <a:r>
              <a:rPr sz="2761" b="1" dirty="0">
                <a:latin typeface="Tahoma"/>
                <a:cs typeface="Tahoma"/>
              </a:rPr>
              <a:t>the</a:t>
            </a:r>
            <a:r>
              <a:rPr sz="2761" b="1" spc="35" dirty="0">
                <a:latin typeface="Tahoma"/>
                <a:cs typeface="Tahoma"/>
              </a:rPr>
              <a:t> </a:t>
            </a:r>
            <a:r>
              <a:rPr sz="2761" b="1" spc="-17" dirty="0">
                <a:latin typeface="Tahoma"/>
                <a:cs typeface="Tahoma"/>
              </a:rPr>
              <a:t>workbook</a:t>
            </a:r>
            <a:endParaRPr sz="2761" dirty="0">
              <a:latin typeface="Tahoma"/>
              <a:cs typeface="Tahoma"/>
            </a:endParaRPr>
          </a:p>
          <a:p>
            <a:pPr marL="523741" marR="1043099">
              <a:lnSpc>
                <a:spcPts val="2899"/>
              </a:lnSpc>
              <a:spcBef>
                <a:spcPts val="1864"/>
              </a:spcBef>
            </a:pPr>
            <a:r>
              <a:rPr sz="2588" b="1" dirty="0">
                <a:latin typeface="Tahoma"/>
                <a:cs typeface="Tahoma"/>
              </a:rPr>
              <a:t>The</a:t>
            </a:r>
            <a:r>
              <a:rPr sz="2588" b="1" spc="-112" dirty="0">
                <a:latin typeface="Tahoma"/>
                <a:cs typeface="Tahoma"/>
              </a:rPr>
              <a:t> </a:t>
            </a:r>
            <a:r>
              <a:rPr sz="2588" b="1" spc="-35" dirty="0">
                <a:latin typeface="Tahoma"/>
                <a:cs typeface="Tahoma"/>
              </a:rPr>
              <a:t>Eagle</a:t>
            </a:r>
            <a:r>
              <a:rPr sz="2588" b="1" spc="-112" dirty="0">
                <a:latin typeface="Tahoma"/>
                <a:cs typeface="Tahoma"/>
              </a:rPr>
              <a:t> </a:t>
            </a:r>
            <a:r>
              <a:rPr sz="2588" b="1" spc="-52" dirty="0">
                <a:latin typeface="Tahoma"/>
                <a:cs typeface="Tahoma"/>
              </a:rPr>
              <a:t>Candidate</a:t>
            </a:r>
            <a:r>
              <a:rPr sz="2588" b="1" spc="-112" dirty="0">
                <a:latin typeface="Tahoma"/>
                <a:cs typeface="Tahoma"/>
              </a:rPr>
              <a:t> </a:t>
            </a:r>
            <a:r>
              <a:rPr sz="2588" b="1" dirty="0">
                <a:latin typeface="Tahoma"/>
                <a:cs typeface="Tahoma"/>
              </a:rPr>
              <a:t>is</a:t>
            </a:r>
            <a:r>
              <a:rPr sz="2588" b="1" spc="-112" dirty="0">
                <a:latin typeface="Tahoma"/>
                <a:cs typeface="Tahoma"/>
              </a:rPr>
              <a:t> </a:t>
            </a:r>
            <a:r>
              <a:rPr sz="2588" b="1" spc="-43" dirty="0">
                <a:latin typeface="Tahoma"/>
                <a:cs typeface="Tahoma"/>
              </a:rPr>
              <a:t>responsible</a:t>
            </a:r>
            <a:r>
              <a:rPr sz="2588" b="1" spc="-112" dirty="0">
                <a:latin typeface="Tahoma"/>
                <a:cs typeface="Tahoma"/>
              </a:rPr>
              <a:t> </a:t>
            </a:r>
            <a:r>
              <a:rPr sz="2588" b="1" dirty="0">
                <a:latin typeface="Tahoma"/>
                <a:cs typeface="Tahoma"/>
              </a:rPr>
              <a:t>for</a:t>
            </a:r>
            <a:r>
              <a:rPr sz="2588" b="1" spc="-121" dirty="0">
                <a:latin typeface="Tahoma"/>
                <a:cs typeface="Tahoma"/>
              </a:rPr>
              <a:t> </a:t>
            </a:r>
            <a:r>
              <a:rPr sz="2588" b="1" spc="-43" dirty="0">
                <a:latin typeface="Tahoma"/>
                <a:cs typeface="Tahoma"/>
              </a:rPr>
              <a:t>completing</a:t>
            </a:r>
            <a:r>
              <a:rPr sz="2588" b="1" spc="-121" dirty="0">
                <a:latin typeface="Tahoma"/>
                <a:cs typeface="Tahoma"/>
              </a:rPr>
              <a:t> </a:t>
            </a:r>
            <a:r>
              <a:rPr sz="2588" b="1" dirty="0">
                <a:latin typeface="Tahoma"/>
                <a:cs typeface="Tahoma"/>
              </a:rPr>
              <a:t>the</a:t>
            </a:r>
            <a:r>
              <a:rPr sz="2588" b="1" spc="-104" dirty="0">
                <a:latin typeface="Tahoma"/>
                <a:cs typeface="Tahoma"/>
              </a:rPr>
              <a:t> </a:t>
            </a:r>
            <a:r>
              <a:rPr sz="2588" b="1" spc="-17" dirty="0">
                <a:latin typeface="Tahoma"/>
                <a:cs typeface="Tahoma"/>
              </a:rPr>
              <a:t>Project Workbook.</a:t>
            </a:r>
            <a:endParaRPr sz="2588" dirty="0">
              <a:latin typeface="Tahoma"/>
              <a:cs typeface="Tahoma"/>
            </a:endParaRPr>
          </a:p>
          <a:p>
            <a:pPr marL="523741" marR="1168008">
              <a:lnSpc>
                <a:spcPts val="2933"/>
              </a:lnSpc>
              <a:spcBef>
                <a:spcPts val="1751"/>
              </a:spcBef>
            </a:pPr>
            <a:r>
              <a:rPr sz="2588" b="1" dirty="0">
                <a:latin typeface="Tahoma"/>
                <a:cs typeface="Tahoma"/>
              </a:rPr>
              <a:t>The</a:t>
            </a:r>
            <a:r>
              <a:rPr sz="2588" b="1" spc="-112" dirty="0">
                <a:latin typeface="Tahoma"/>
                <a:cs typeface="Tahoma"/>
              </a:rPr>
              <a:t> </a:t>
            </a:r>
            <a:r>
              <a:rPr sz="2588" b="1" spc="-35" dirty="0">
                <a:latin typeface="Tahoma"/>
                <a:cs typeface="Tahoma"/>
              </a:rPr>
              <a:t>Unit</a:t>
            </a:r>
            <a:r>
              <a:rPr sz="2588" b="1" spc="-95" dirty="0">
                <a:latin typeface="Tahoma"/>
                <a:cs typeface="Tahoma"/>
              </a:rPr>
              <a:t> </a:t>
            </a:r>
            <a:r>
              <a:rPr sz="2588" b="1" spc="-43" dirty="0">
                <a:latin typeface="Tahoma"/>
                <a:cs typeface="Tahoma"/>
              </a:rPr>
              <a:t>Committee</a:t>
            </a:r>
            <a:r>
              <a:rPr sz="2588" b="1" spc="-104" dirty="0">
                <a:latin typeface="Tahoma"/>
                <a:cs typeface="Tahoma"/>
              </a:rPr>
              <a:t> </a:t>
            </a:r>
            <a:r>
              <a:rPr sz="2588" b="1" dirty="0">
                <a:latin typeface="Tahoma"/>
                <a:cs typeface="Tahoma"/>
              </a:rPr>
              <a:t>&amp;</a:t>
            </a:r>
            <a:r>
              <a:rPr sz="2588" b="1" spc="-112" dirty="0">
                <a:latin typeface="Tahoma"/>
                <a:cs typeface="Tahoma"/>
              </a:rPr>
              <a:t> </a:t>
            </a:r>
            <a:r>
              <a:rPr sz="2588" b="1" spc="-35" dirty="0">
                <a:latin typeface="Tahoma"/>
                <a:cs typeface="Tahoma"/>
              </a:rPr>
              <a:t>Mentor</a:t>
            </a:r>
            <a:r>
              <a:rPr sz="2588" b="1" spc="-112" dirty="0">
                <a:latin typeface="Tahoma"/>
                <a:cs typeface="Tahoma"/>
              </a:rPr>
              <a:t> </a:t>
            </a:r>
            <a:r>
              <a:rPr sz="2588" b="1" dirty="0">
                <a:latin typeface="Tahoma"/>
                <a:cs typeface="Tahoma"/>
              </a:rPr>
              <a:t>is</a:t>
            </a:r>
            <a:r>
              <a:rPr sz="2588" b="1" spc="-121" dirty="0">
                <a:latin typeface="Tahoma"/>
                <a:cs typeface="Tahoma"/>
              </a:rPr>
              <a:t> </a:t>
            </a:r>
            <a:r>
              <a:rPr sz="2588" b="1" spc="-43" dirty="0">
                <a:latin typeface="Tahoma"/>
                <a:cs typeface="Tahoma"/>
              </a:rPr>
              <a:t>responsible</a:t>
            </a:r>
            <a:r>
              <a:rPr sz="2588" b="1" spc="-104" dirty="0">
                <a:latin typeface="Tahoma"/>
                <a:cs typeface="Tahoma"/>
              </a:rPr>
              <a:t> </a:t>
            </a:r>
            <a:r>
              <a:rPr sz="2588" b="1" dirty="0">
                <a:latin typeface="Tahoma"/>
                <a:cs typeface="Tahoma"/>
              </a:rPr>
              <a:t>for</a:t>
            </a:r>
            <a:r>
              <a:rPr sz="2588" b="1" spc="-112" dirty="0">
                <a:latin typeface="Tahoma"/>
                <a:cs typeface="Tahoma"/>
              </a:rPr>
              <a:t> </a:t>
            </a:r>
            <a:r>
              <a:rPr sz="2588" b="1" spc="-43" dirty="0">
                <a:latin typeface="Tahoma"/>
                <a:cs typeface="Tahoma"/>
              </a:rPr>
              <a:t>guiding</a:t>
            </a:r>
            <a:r>
              <a:rPr sz="2588" b="1" spc="-112" dirty="0">
                <a:latin typeface="Tahoma"/>
                <a:cs typeface="Tahoma"/>
              </a:rPr>
              <a:t> </a:t>
            </a:r>
            <a:r>
              <a:rPr sz="2588" b="1" spc="-43" dirty="0">
                <a:latin typeface="Tahoma"/>
                <a:cs typeface="Tahoma"/>
              </a:rPr>
              <a:t>and </a:t>
            </a:r>
            <a:r>
              <a:rPr sz="2588" b="1" spc="-52" dirty="0">
                <a:latin typeface="Tahoma"/>
                <a:cs typeface="Tahoma"/>
              </a:rPr>
              <a:t>supporting</a:t>
            </a:r>
            <a:r>
              <a:rPr sz="2588" b="1" spc="-104" dirty="0">
                <a:latin typeface="Tahoma"/>
                <a:cs typeface="Tahoma"/>
              </a:rPr>
              <a:t> </a:t>
            </a:r>
            <a:r>
              <a:rPr sz="2588" b="1" dirty="0">
                <a:latin typeface="Tahoma"/>
                <a:cs typeface="Tahoma"/>
              </a:rPr>
              <a:t>the</a:t>
            </a:r>
            <a:r>
              <a:rPr sz="2588" b="1" spc="-95" dirty="0">
                <a:latin typeface="Tahoma"/>
                <a:cs typeface="Tahoma"/>
              </a:rPr>
              <a:t> </a:t>
            </a:r>
            <a:r>
              <a:rPr sz="2588" b="1" spc="-43" dirty="0">
                <a:latin typeface="Tahoma"/>
                <a:cs typeface="Tahoma"/>
              </a:rPr>
              <a:t>candidate</a:t>
            </a:r>
            <a:r>
              <a:rPr sz="2588" b="1" spc="-104" dirty="0">
                <a:latin typeface="Tahoma"/>
                <a:cs typeface="Tahoma"/>
              </a:rPr>
              <a:t> </a:t>
            </a:r>
            <a:r>
              <a:rPr sz="2588" b="1" spc="-35" dirty="0">
                <a:latin typeface="Tahoma"/>
                <a:cs typeface="Tahoma"/>
              </a:rPr>
              <a:t>(safety,</a:t>
            </a:r>
            <a:r>
              <a:rPr sz="2588" b="1" spc="-86" dirty="0">
                <a:latin typeface="Tahoma"/>
                <a:cs typeface="Tahoma"/>
              </a:rPr>
              <a:t> </a:t>
            </a:r>
            <a:r>
              <a:rPr sz="2588" b="1" spc="-43" dirty="0">
                <a:latin typeface="Tahoma"/>
                <a:cs typeface="Tahoma"/>
              </a:rPr>
              <a:t>quality,</a:t>
            </a:r>
            <a:r>
              <a:rPr sz="2588" b="1" spc="-95" dirty="0">
                <a:latin typeface="Tahoma"/>
                <a:cs typeface="Tahoma"/>
              </a:rPr>
              <a:t> </a:t>
            </a:r>
            <a:r>
              <a:rPr sz="2588" b="1" spc="-43" dirty="0">
                <a:latin typeface="Tahoma"/>
                <a:cs typeface="Tahoma"/>
              </a:rPr>
              <a:t>technical</a:t>
            </a:r>
            <a:r>
              <a:rPr sz="2588" b="1" spc="-95" dirty="0">
                <a:latin typeface="Tahoma"/>
                <a:cs typeface="Tahoma"/>
              </a:rPr>
              <a:t> </a:t>
            </a:r>
            <a:r>
              <a:rPr sz="2588" b="1" spc="-17" dirty="0">
                <a:latin typeface="Tahoma"/>
                <a:cs typeface="Tahoma"/>
              </a:rPr>
              <a:t>aspects).</a:t>
            </a:r>
            <a:endParaRPr sz="2588" dirty="0">
              <a:latin typeface="Tahoma"/>
              <a:cs typeface="Tahoma"/>
            </a:endParaRPr>
          </a:p>
          <a:p>
            <a:pPr marL="21914">
              <a:spcBef>
                <a:spcPts val="1499"/>
              </a:spcBef>
            </a:pPr>
            <a:r>
              <a:rPr sz="2761" b="1" dirty="0">
                <a:latin typeface="Tahoma"/>
                <a:cs typeface="Tahoma"/>
              </a:rPr>
              <a:t>Timing</a:t>
            </a:r>
            <a:r>
              <a:rPr sz="2761" b="1" spc="52" dirty="0">
                <a:latin typeface="Tahoma"/>
                <a:cs typeface="Tahoma"/>
              </a:rPr>
              <a:t> </a:t>
            </a:r>
            <a:r>
              <a:rPr sz="2761" b="1" dirty="0">
                <a:latin typeface="Tahoma"/>
                <a:cs typeface="Tahoma"/>
              </a:rPr>
              <a:t>of</a:t>
            </a:r>
            <a:r>
              <a:rPr sz="2761" b="1" spc="35" dirty="0">
                <a:latin typeface="Tahoma"/>
                <a:cs typeface="Tahoma"/>
              </a:rPr>
              <a:t> </a:t>
            </a:r>
            <a:r>
              <a:rPr sz="2761" b="1" dirty="0">
                <a:latin typeface="Tahoma"/>
                <a:cs typeface="Tahoma"/>
              </a:rPr>
              <a:t>completing</a:t>
            </a:r>
            <a:r>
              <a:rPr sz="2761" b="1" spc="60" dirty="0">
                <a:latin typeface="Tahoma"/>
                <a:cs typeface="Tahoma"/>
              </a:rPr>
              <a:t> </a:t>
            </a:r>
            <a:r>
              <a:rPr sz="2761" b="1" dirty="0">
                <a:latin typeface="Tahoma"/>
                <a:cs typeface="Tahoma"/>
              </a:rPr>
              <a:t>the</a:t>
            </a:r>
            <a:r>
              <a:rPr sz="2761" b="1" spc="52" dirty="0">
                <a:latin typeface="Tahoma"/>
                <a:cs typeface="Tahoma"/>
              </a:rPr>
              <a:t> </a:t>
            </a:r>
            <a:r>
              <a:rPr sz="2761" b="1" dirty="0">
                <a:latin typeface="Tahoma"/>
                <a:cs typeface="Tahoma"/>
              </a:rPr>
              <a:t>Detail</a:t>
            </a:r>
            <a:r>
              <a:rPr sz="2761" b="1" spc="35" dirty="0">
                <a:latin typeface="Tahoma"/>
                <a:cs typeface="Tahoma"/>
              </a:rPr>
              <a:t> </a:t>
            </a:r>
            <a:r>
              <a:rPr sz="2761" b="1" spc="-35" dirty="0">
                <a:latin typeface="Tahoma"/>
                <a:cs typeface="Tahoma"/>
              </a:rPr>
              <a:t>Plan</a:t>
            </a:r>
            <a:endParaRPr sz="2761" dirty="0">
              <a:latin typeface="Tahoma"/>
              <a:cs typeface="Tahoma"/>
            </a:endParaRPr>
          </a:p>
          <a:p>
            <a:pPr marL="523741" marR="8766">
              <a:lnSpc>
                <a:spcPct val="145300"/>
              </a:lnSpc>
              <a:spcBef>
                <a:spcPts val="259"/>
              </a:spcBef>
            </a:pPr>
            <a:r>
              <a:rPr sz="2588" b="1" spc="-35" dirty="0">
                <a:latin typeface="Tahoma"/>
                <a:cs typeface="Tahoma"/>
              </a:rPr>
              <a:t>Can</a:t>
            </a:r>
            <a:r>
              <a:rPr sz="2588" b="1" spc="-147" dirty="0">
                <a:latin typeface="Tahoma"/>
                <a:cs typeface="Tahoma"/>
              </a:rPr>
              <a:t> </a:t>
            </a:r>
            <a:r>
              <a:rPr sz="2588" b="1" spc="-35" dirty="0">
                <a:latin typeface="Tahoma"/>
                <a:cs typeface="Tahoma"/>
              </a:rPr>
              <a:t>start</a:t>
            </a:r>
            <a:r>
              <a:rPr sz="2588" b="1" spc="-121" dirty="0">
                <a:latin typeface="Tahoma"/>
                <a:cs typeface="Tahoma"/>
              </a:rPr>
              <a:t> </a:t>
            </a:r>
            <a:r>
              <a:rPr sz="2588" b="1" spc="-43" dirty="0">
                <a:latin typeface="Tahoma"/>
                <a:cs typeface="Tahoma"/>
              </a:rPr>
              <a:t>anytime</a:t>
            </a:r>
            <a:r>
              <a:rPr sz="2588" b="1" spc="-121" dirty="0">
                <a:latin typeface="Tahoma"/>
                <a:cs typeface="Tahoma"/>
              </a:rPr>
              <a:t> </a:t>
            </a:r>
            <a:r>
              <a:rPr sz="2588" b="1" spc="-17" dirty="0">
                <a:latin typeface="Tahoma"/>
                <a:cs typeface="Tahoma"/>
              </a:rPr>
              <a:t>but</a:t>
            </a:r>
            <a:r>
              <a:rPr sz="2588" b="1" spc="-121" dirty="0">
                <a:latin typeface="Tahoma"/>
                <a:cs typeface="Tahoma"/>
              </a:rPr>
              <a:t> </a:t>
            </a:r>
            <a:r>
              <a:rPr sz="2588" b="1" spc="-35" dirty="0">
                <a:latin typeface="Tahoma"/>
                <a:cs typeface="Tahoma"/>
              </a:rPr>
              <a:t>don’t</a:t>
            </a:r>
            <a:r>
              <a:rPr sz="2588" b="1" spc="-121" dirty="0">
                <a:latin typeface="Tahoma"/>
                <a:cs typeface="Tahoma"/>
              </a:rPr>
              <a:t> </a:t>
            </a:r>
            <a:r>
              <a:rPr sz="2588" b="1" spc="-17" dirty="0">
                <a:latin typeface="Tahoma"/>
                <a:cs typeface="Tahoma"/>
              </a:rPr>
              <a:t>put</a:t>
            </a:r>
            <a:r>
              <a:rPr sz="2588" b="1" spc="-121" dirty="0">
                <a:latin typeface="Tahoma"/>
                <a:cs typeface="Tahoma"/>
              </a:rPr>
              <a:t> </a:t>
            </a:r>
            <a:r>
              <a:rPr sz="2588" b="1" dirty="0">
                <a:latin typeface="Tahoma"/>
                <a:cs typeface="Tahoma"/>
              </a:rPr>
              <a:t>too</a:t>
            </a:r>
            <a:r>
              <a:rPr sz="2588" b="1" spc="-129" dirty="0">
                <a:latin typeface="Tahoma"/>
                <a:cs typeface="Tahoma"/>
              </a:rPr>
              <a:t> </a:t>
            </a:r>
            <a:r>
              <a:rPr sz="2588" b="1" spc="-35" dirty="0">
                <a:latin typeface="Tahoma"/>
                <a:cs typeface="Tahoma"/>
              </a:rPr>
              <a:t>much</a:t>
            </a:r>
            <a:r>
              <a:rPr sz="2588" b="1" spc="-147" dirty="0">
                <a:latin typeface="Tahoma"/>
                <a:cs typeface="Tahoma"/>
              </a:rPr>
              <a:t> </a:t>
            </a:r>
            <a:r>
              <a:rPr sz="2588" b="1" spc="-17" dirty="0">
                <a:latin typeface="Tahoma"/>
                <a:cs typeface="Tahoma"/>
              </a:rPr>
              <a:t>effort</a:t>
            </a:r>
            <a:r>
              <a:rPr sz="2588" b="1" spc="-112" dirty="0">
                <a:latin typeface="Tahoma"/>
                <a:cs typeface="Tahoma"/>
              </a:rPr>
              <a:t> </a:t>
            </a:r>
            <a:r>
              <a:rPr sz="2588" b="1" dirty="0">
                <a:latin typeface="Tahoma"/>
                <a:cs typeface="Tahoma"/>
              </a:rPr>
              <a:t>in</a:t>
            </a:r>
            <a:r>
              <a:rPr sz="2588" b="1" spc="-147" dirty="0">
                <a:latin typeface="Tahoma"/>
                <a:cs typeface="Tahoma"/>
              </a:rPr>
              <a:t> </a:t>
            </a:r>
            <a:r>
              <a:rPr sz="2588" b="1" spc="-17" dirty="0">
                <a:latin typeface="Tahoma"/>
                <a:cs typeface="Tahoma"/>
              </a:rPr>
              <a:t>prior</a:t>
            </a:r>
            <a:r>
              <a:rPr sz="2588" b="1" spc="-129" dirty="0">
                <a:latin typeface="Tahoma"/>
                <a:cs typeface="Tahoma"/>
              </a:rPr>
              <a:t> </a:t>
            </a:r>
            <a:r>
              <a:rPr sz="2588" b="1" dirty="0">
                <a:latin typeface="Tahoma"/>
                <a:cs typeface="Tahoma"/>
              </a:rPr>
              <a:t>to</a:t>
            </a:r>
            <a:r>
              <a:rPr sz="2588" b="1" spc="-138" dirty="0">
                <a:latin typeface="Tahoma"/>
                <a:cs typeface="Tahoma"/>
              </a:rPr>
              <a:t> </a:t>
            </a:r>
            <a:r>
              <a:rPr sz="2588" b="1" spc="-17" dirty="0">
                <a:latin typeface="Tahoma"/>
                <a:cs typeface="Tahoma"/>
              </a:rPr>
              <a:t>approval. </a:t>
            </a:r>
            <a:r>
              <a:rPr sz="2588" b="1" dirty="0">
                <a:latin typeface="Tahoma"/>
                <a:cs typeface="Tahoma"/>
              </a:rPr>
              <a:t>Is</a:t>
            </a:r>
            <a:r>
              <a:rPr sz="2588" b="1" spc="-181" dirty="0">
                <a:latin typeface="Tahoma"/>
                <a:cs typeface="Tahoma"/>
              </a:rPr>
              <a:t> </a:t>
            </a:r>
            <a:r>
              <a:rPr sz="2588" b="1" dirty="0">
                <a:latin typeface="Tahoma"/>
                <a:cs typeface="Tahoma"/>
              </a:rPr>
              <a:t>to</a:t>
            </a:r>
            <a:r>
              <a:rPr sz="2588" b="1" spc="-121" dirty="0">
                <a:latin typeface="Tahoma"/>
                <a:cs typeface="Tahoma"/>
              </a:rPr>
              <a:t> </a:t>
            </a:r>
            <a:r>
              <a:rPr sz="2588" b="1" dirty="0">
                <a:latin typeface="Tahoma"/>
                <a:cs typeface="Tahoma"/>
              </a:rPr>
              <a:t>be</a:t>
            </a:r>
            <a:r>
              <a:rPr sz="2588" b="1" spc="-104" dirty="0">
                <a:latin typeface="Tahoma"/>
                <a:cs typeface="Tahoma"/>
              </a:rPr>
              <a:t> </a:t>
            </a:r>
            <a:r>
              <a:rPr sz="2588" b="1" spc="-52" dirty="0">
                <a:latin typeface="Tahoma"/>
                <a:cs typeface="Tahoma"/>
              </a:rPr>
              <a:t>complete</a:t>
            </a:r>
            <a:r>
              <a:rPr sz="2588" b="1" spc="-276" dirty="0">
                <a:latin typeface="Tahoma"/>
                <a:cs typeface="Tahoma"/>
              </a:rPr>
              <a:t> </a:t>
            </a:r>
            <a:r>
              <a:rPr sz="2588" b="1" u="sng" spc="-431" dirty="0">
                <a:solidFill>
                  <a:srgbClr val="FF0000"/>
                </a:solidFill>
                <a:uFill>
                  <a:solidFill>
                    <a:srgbClr val="FF0000"/>
                  </a:solidFill>
                </a:uFill>
                <a:latin typeface="Tahoma"/>
                <a:cs typeface="Tahoma"/>
              </a:rPr>
              <a:t> </a:t>
            </a:r>
            <a:r>
              <a:rPr sz="2588" b="1" u="sng" spc="-35" dirty="0">
                <a:solidFill>
                  <a:srgbClr val="FF0000"/>
                </a:solidFill>
                <a:uFill>
                  <a:solidFill>
                    <a:srgbClr val="FF0000"/>
                  </a:solidFill>
                </a:uFill>
                <a:latin typeface="Tahoma"/>
                <a:cs typeface="Tahoma"/>
              </a:rPr>
              <a:t>BEFORE</a:t>
            </a:r>
            <a:r>
              <a:rPr sz="2588" b="1" spc="-112" dirty="0">
                <a:solidFill>
                  <a:srgbClr val="FF0000"/>
                </a:solidFill>
                <a:latin typeface="Tahoma"/>
                <a:cs typeface="Tahoma"/>
              </a:rPr>
              <a:t> </a:t>
            </a:r>
            <a:r>
              <a:rPr sz="2588" b="1" spc="-43" dirty="0">
                <a:latin typeface="Tahoma"/>
                <a:cs typeface="Tahoma"/>
              </a:rPr>
              <a:t>starting</a:t>
            </a:r>
            <a:r>
              <a:rPr sz="2588" b="1" spc="-112" dirty="0">
                <a:latin typeface="Tahoma"/>
                <a:cs typeface="Tahoma"/>
              </a:rPr>
              <a:t> </a:t>
            </a:r>
            <a:r>
              <a:rPr sz="2588" b="1" spc="-17" dirty="0">
                <a:latin typeface="Tahoma"/>
                <a:cs typeface="Tahoma"/>
              </a:rPr>
              <a:t>work</a:t>
            </a:r>
            <a:r>
              <a:rPr sz="2588" b="1" spc="-112" dirty="0">
                <a:latin typeface="Tahoma"/>
                <a:cs typeface="Tahoma"/>
              </a:rPr>
              <a:t> </a:t>
            </a:r>
            <a:r>
              <a:rPr sz="2588" b="1" dirty="0">
                <a:latin typeface="Tahoma"/>
                <a:cs typeface="Tahoma"/>
              </a:rPr>
              <a:t>on</a:t>
            </a:r>
            <a:r>
              <a:rPr sz="2588" b="1" spc="-121" dirty="0">
                <a:latin typeface="Tahoma"/>
                <a:cs typeface="Tahoma"/>
              </a:rPr>
              <a:t> </a:t>
            </a:r>
            <a:r>
              <a:rPr sz="2588" b="1" dirty="0">
                <a:latin typeface="Tahoma"/>
                <a:cs typeface="Tahoma"/>
              </a:rPr>
              <a:t>the</a:t>
            </a:r>
            <a:r>
              <a:rPr sz="2588" b="1" spc="-112" dirty="0">
                <a:latin typeface="Tahoma"/>
                <a:cs typeface="Tahoma"/>
              </a:rPr>
              <a:t> </a:t>
            </a:r>
            <a:r>
              <a:rPr sz="2588" b="1" spc="-17" dirty="0">
                <a:latin typeface="Tahoma"/>
                <a:cs typeface="Tahoma"/>
              </a:rPr>
              <a:t>project.</a:t>
            </a:r>
            <a:endParaRPr sz="2588" dirty="0">
              <a:latin typeface="Tahoma"/>
              <a:cs typeface="Tahoma"/>
            </a:endParaRPr>
          </a:p>
        </p:txBody>
      </p:sp>
      <p:pic>
        <p:nvPicPr>
          <p:cNvPr id="22" name="object 22"/>
          <p:cNvPicPr/>
          <p:nvPr/>
        </p:nvPicPr>
        <p:blipFill>
          <a:blip r:embed="rId7" cstate="print"/>
          <a:stretch>
            <a:fillRect/>
          </a:stretch>
        </p:blipFill>
        <p:spPr>
          <a:xfrm>
            <a:off x="1130747" y="8706321"/>
            <a:ext cx="131482" cy="153396"/>
          </a:xfrm>
          <a:prstGeom prst="rect">
            <a:avLst/>
          </a:prstGeom>
        </p:spPr>
      </p:pic>
      <p:sp>
        <p:nvSpPr>
          <p:cNvPr id="23" name="Slide Number Placeholder 22">
            <a:extLst>
              <a:ext uri="{FF2B5EF4-FFF2-40B4-BE49-F238E27FC236}">
                <a16:creationId xmlns:a16="http://schemas.microsoft.com/office/drawing/2014/main" id="{BC7417FC-8617-C127-15E1-F4B2D59FDAB4}"/>
              </a:ext>
            </a:extLst>
          </p:cNvPr>
          <p:cNvSpPr>
            <a:spLocks noGrp="1"/>
          </p:cNvSpPr>
          <p:nvPr>
            <p:ph type="sldNum" sz="quarter" idx="7"/>
          </p:nvPr>
        </p:nvSpPr>
        <p:spPr/>
        <p:txBody>
          <a:bodyPr/>
          <a:lstStyle/>
          <a:p>
            <a:fld id="{B6F15528-21DE-4FAA-801E-634DDDAF4B2B}"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ject 4"/>
          <p:cNvPicPr/>
          <p:nvPr/>
        </p:nvPicPr>
        <p:blipFill>
          <a:blip r:embed="rId2" cstate="print"/>
          <a:stretch>
            <a:fillRect/>
          </a:stretch>
        </p:blipFill>
        <p:spPr>
          <a:xfrm>
            <a:off x="2559704" y="2469675"/>
            <a:ext cx="9598212" cy="7358626"/>
          </a:xfrm>
          <a:prstGeom prst="rect">
            <a:avLst/>
          </a:prstGeom>
        </p:spPr>
      </p:pic>
      <p:sp>
        <p:nvSpPr>
          <p:cNvPr id="10" name="object 10"/>
          <p:cNvSpPr txBox="1">
            <a:spLocks noGrp="1"/>
          </p:cNvSpPr>
          <p:nvPr>
            <p:ph type="title"/>
          </p:nvPr>
        </p:nvSpPr>
        <p:spPr>
          <a:xfrm>
            <a:off x="2688874" y="737075"/>
            <a:ext cx="10341325" cy="710725"/>
          </a:xfrm>
          <a:prstGeom prst="rect">
            <a:avLst/>
          </a:prstGeom>
        </p:spPr>
        <p:txBody>
          <a:bodyPr vert="horz" wrap="square" lIns="0" tIns="5478" rIns="0" bIns="0" rtlCol="0">
            <a:spAutoFit/>
          </a:bodyPr>
          <a:lstStyle/>
          <a:p>
            <a:pPr marL="21914" marR="8766">
              <a:lnSpc>
                <a:spcPct val="101899"/>
              </a:lnSpc>
              <a:spcBef>
                <a:spcPts val="43"/>
              </a:spcBef>
            </a:pPr>
            <a:r>
              <a:rPr sz="4800" dirty="0"/>
              <a:t>ESSP</a:t>
            </a:r>
            <a:r>
              <a:rPr sz="4800" spc="43" dirty="0"/>
              <a:t> </a:t>
            </a:r>
            <a:r>
              <a:rPr sz="4800" dirty="0"/>
              <a:t>–</a:t>
            </a:r>
            <a:r>
              <a:rPr sz="4800" spc="52" dirty="0"/>
              <a:t> </a:t>
            </a:r>
            <a:r>
              <a:rPr sz="4800" spc="-17" dirty="0"/>
              <a:t>Fundraising</a:t>
            </a:r>
            <a:r>
              <a:rPr sz="4800" u="none" spc="-17" dirty="0"/>
              <a:t> </a:t>
            </a:r>
            <a:r>
              <a:rPr sz="4800" spc="-17" dirty="0"/>
              <a:t>Application</a:t>
            </a:r>
            <a:endParaRPr sz="4800" dirty="0"/>
          </a:p>
        </p:txBody>
      </p:sp>
      <p:sp>
        <p:nvSpPr>
          <p:cNvPr id="15" name="object 15"/>
          <p:cNvSpPr/>
          <p:nvPr/>
        </p:nvSpPr>
        <p:spPr>
          <a:xfrm>
            <a:off x="1346597" y="2726045"/>
            <a:ext cx="11091632" cy="684913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a:p>
        </p:txBody>
      </p:sp>
      <p:sp>
        <p:nvSpPr>
          <p:cNvPr id="18" name="object 18"/>
          <p:cNvSpPr txBox="1"/>
          <p:nvPr/>
        </p:nvSpPr>
        <p:spPr>
          <a:xfrm>
            <a:off x="859616" y="2819400"/>
            <a:ext cx="11789584" cy="6162270"/>
          </a:xfrm>
          <a:prstGeom prst="rect">
            <a:avLst/>
          </a:prstGeom>
        </p:spPr>
        <p:txBody>
          <a:bodyPr vert="horz" wrap="square" lIns="0" tIns="21914" rIns="0" bIns="0" rtlCol="0">
            <a:spAutoFit/>
          </a:bodyPr>
          <a:lstStyle/>
          <a:p>
            <a:pPr marL="523741" marR="307890">
              <a:lnSpc>
                <a:spcPct val="97800"/>
              </a:lnSpc>
              <a:spcBef>
                <a:spcPts val="1605"/>
              </a:spcBef>
              <a:spcAft>
                <a:spcPts val="1800"/>
              </a:spcAft>
            </a:pPr>
            <a:r>
              <a:rPr sz="2400" b="1" dirty="0">
                <a:solidFill>
                  <a:srgbClr val="FF0000"/>
                </a:solidFill>
                <a:latin typeface="Tahoma" panose="020B0604030504040204" pitchFamily="34" charset="0"/>
                <a:ea typeface="Tahoma" panose="020B0604030504040204" pitchFamily="34" charset="0"/>
                <a:cs typeface="Tahoma" panose="020B0604030504040204" pitchFamily="34" charset="0"/>
              </a:rPr>
              <a:t>All</a:t>
            </a:r>
            <a:r>
              <a:rPr sz="2400" b="1" spc="-86"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sz="2400" b="1" spc="-52" dirty="0">
                <a:solidFill>
                  <a:srgbClr val="FF0000"/>
                </a:solidFill>
                <a:latin typeface="Tahoma" panose="020B0604030504040204" pitchFamily="34" charset="0"/>
                <a:ea typeface="Tahoma" panose="020B0604030504040204" pitchFamily="34" charset="0"/>
                <a:cs typeface="Tahoma" panose="020B0604030504040204" pitchFamily="34" charset="0"/>
              </a:rPr>
              <a:t>fundraising</a:t>
            </a:r>
            <a:r>
              <a:rPr sz="2400" b="1" spc="-86"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sz="2400" b="1" spc="-43" dirty="0">
                <a:solidFill>
                  <a:srgbClr val="FF0000"/>
                </a:solidFill>
                <a:latin typeface="Tahoma" panose="020B0604030504040204" pitchFamily="34" charset="0"/>
                <a:ea typeface="Tahoma" panose="020B0604030504040204" pitchFamily="34" charset="0"/>
                <a:cs typeface="Tahoma" panose="020B0604030504040204" pitchFamily="34" charset="0"/>
              </a:rPr>
              <a:t>activities</a:t>
            </a:r>
            <a:r>
              <a:rPr sz="2400" b="1" spc="-86"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sz="2400" b="1" spc="-35" dirty="0">
                <a:solidFill>
                  <a:srgbClr val="FF0000"/>
                </a:solidFill>
                <a:latin typeface="Tahoma" panose="020B0604030504040204" pitchFamily="34" charset="0"/>
                <a:ea typeface="Tahoma" panose="020B0604030504040204" pitchFamily="34" charset="0"/>
                <a:cs typeface="Tahoma" panose="020B0604030504040204" pitchFamily="34" charset="0"/>
              </a:rPr>
              <a:t>require</a:t>
            </a:r>
            <a:r>
              <a:rPr sz="2400" b="1" spc="-86"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b="1" spc="-86" dirty="0">
                <a:solidFill>
                  <a:srgbClr val="FF0000"/>
                </a:solidFill>
                <a:latin typeface="Tahoma" panose="020B0604030504040204" pitchFamily="34" charset="0"/>
                <a:ea typeface="Tahoma" panose="020B0604030504040204" pitchFamily="34" charset="0"/>
                <a:cs typeface="Tahoma" panose="020B0604030504040204" pitchFamily="34" charset="0"/>
              </a:rPr>
              <a:t>prior approval. </a:t>
            </a:r>
            <a:r>
              <a:rPr lang="en-US" sz="2400" b="1" dirty="0">
                <a:latin typeface="Tahoma" panose="020B0604030504040204" pitchFamily="34" charset="0"/>
                <a:ea typeface="Tahoma" panose="020B0604030504040204" pitchFamily="34" charset="0"/>
                <a:cs typeface="Tahoma" panose="020B0604030504040204" pitchFamily="34" charset="0"/>
              </a:rPr>
              <a:t>The Eagle Scout Service Project Fundraising Application must be used to obtain approval for raising money for the service project or securing donations or discounts of materials and supplies.</a:t>
            </a:r>
          </a:p>
          <a:p>
            <a:pPr marL="508000" marR="8766">
              <a:lnSpc>
                <a:spcPct val="98800"/>
              </a:lnSpc>
              <a:spcAft>
                <a:spcPts val="1800"/>
              </a:spcAft>
              <a:tabLst>
                <a:tab pos="7626020" algn="l"/>
              </a:tabLst>
            </a:pPr>
            <a:r>
              <a:rPr lang="en-US" sz="2400" b="1" dirty="0">
                <a:latin typeface="Tahoma" panose="020B0604030504040204" pitchFamily="34" charset="0"/>
                <a:ea typeface="Tahoma" panose="020B0604030504040204" pitchFamily="34" charset="0"/>
                <a:cs typeface="Tahoma" panose="020B0604030504040204" pitchFamily="34" charset="0"/>
              </a:rPr>
              <a:t>The</a:t>
            </a:r>
            <a:r>
              <a:rPr lang="en-US" sz="2400" b="1" spc="-60" dirty="0">
                <a:latin typeface="Tahoma" panose="020B0604030504040204" pitchFamily="34" charset="0"/>
                <a:ea typeface="Tahoma" panose="020B0604030504040204" pitchFamily="34" charset="0"/>
                <a:cs typeface="Tahoma" panose="020B0604030504040204" pitchFamily="34" charset="0"/>
              </a:rPr>
              <a:t> F</a:t>
            </a:r>
            <a:r>
              <a:rPr lang="en-US" sz="2400" b="1" dirty="0">
                <a:latin typeface="Tahoma" panose="020B0604030504040204" pitchFamily="34" charset="0"/>
                <a:ea typeface="Tahoma" panose="020B0604030504040204" pitchFamily="34" charset="0"/>
                <a:cs typeface="Tahoma" panose="020B0604030504040204" pitchFamily="34" charset="0"/>
              </a:rPr>
              <a:t>undraising</a:t>
            </a:r>
            <a:r>
              <a:rPr lang="en-US" sz="2400" b="1" spc="-52" dirty="0">
                <a:latin typeface="Tahoma" panose="020B0604030504040204" pitchFamily="34" charset="0"/>
                <a:ea typeface="Tahoma" panose="020B0604030504040204" pitchFamily="34" charset="0"/>
                <a:cs typeface="Tahoma" panose="020B0604030504040204" pitchFamily="34" charset="0"/>
              </a:rPr>
              <a:t> A</a:t>
            </a:r>
            <a:r>
              <a:rPr lang="en-US" sz="2400" b="1" dirty="0">
                <a:latin typeface="Tahoma" panose="020B0604030504040204" pitchFamily="34" charset="0"/>
                <a:ea typeface="Tahoma" panose="020B0604030504040204" pitchFamily="34" charset="0"/>
                <a:cs typeface="Tahoma" panose="020B0604030504040204" pitchFamily="34" charset="0"/>
              </a:rPr>
              <a:t>pplication</a:t>
            </a:r>
            <a:r>
              <a:rPr lang="en-US" sz="2400" b="1" spc="-52"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is</a:t>
            </a:r>
            <a:r>
              <a:rPr lang="en-US" sz="2400" b="1" spc="-6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not</a:t>
            </a:r>
            <a:r>
              <a:rPr lang="en-US" sz="2400" b="1" spc="-52"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necessary</a:t>
            </a:r>
            <a:r>
              <a:rPr lang="en-US" sz="2400" b="1" spc="-52"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for</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contributions</a:t>
            </a:r>
            <a:r>
              <a:rPr lang="en-US" sz="2400" b="1" spc="-6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from</a:t>
            </a:r>
            <a:r>
              <a:rPr lang="en-US" sz="2400" b="1" spc="-52" dirty="0">
                <a:latin typeface="Tahoma" panose="020B0604030504040204" pitchFamily="34" charset="0"/>
                <a:ea typeface="Tahoma" panose="020B0604030504040204" pitchFamily="34" charset="0"/>
                <a:cs typeface="Tahoma" panose="020B0604030504040204" pitchFamily="34" charset="0"/>
              </a:rPr>
              <a:t> </a:t>
            </a:r>
            <a:r>
              <a:rPr lang="en-US" sz="2400" b="1" spc="-43" dirty="0">
                <a:latin typeface="Tahoma" panose="020B0604030504040204" pitchFamily="34" charset="0"/>
                <a:ea typeface="Tahoma" panose="020B0604030504040204" pitchFamily="34" charset="0"/>
                <a:cs typeface="Tahoma" panose="020B0604030504040204" pitchFamily="34" charset="0"/>
              </a:rPr>
              <a:t>the </a:t>
            </a:r>
            <a:r>
              <a:rPr lang="en-US" sz="2400" b="1" dirty="0">
                <a:latin typeface="Tahoma" panose="020B0604030504040204" pitchFamily="34" charset="0"/>
                <a:ea typeface="Tahoma" panose="020B0604030504040204" pitchFamily="34" charset="0"/>
                <a:cs typeface="Tahoma" panose="020B0604030504040204" pitchFamily="34" charset="0"/>
              </a:rPr>
              <a:t>candidate,</a:t>
            </a:r>
            <a:r>
              <a:rPr lang="en-US" sz="2400" b="1" spc="-52"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the</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candidate's</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parents</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or</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relatives,</a:t>
            </a:r>
            <a:r>
              <a:rPr lang="en-US" sz="2400" b="1" spc="-43" dirty="0">
                <a:latin typeface="Tahoma" panose="020B0604030504040204" pitchFamily="34" charset="0"/>
                <a:ea typeface="Tahoma" panose="020B0604030504040204" pitchFamily="34" charset="0"/>
                <a:cs typeface="Tahoma" panose="020B0604030504040204" pitchFamily="34" charset="0"/>
              </a:rPr>
              <a:t> the </a:t>
            </a:r>
            <a:r>
              <a:rPr lang="en-US" sz="2400" b="1" dirty="0">
                <a:latin typeface="Tahoma" panose="020B0604030504040204" pitchFamily="34" charset="0"/>
                <a:ea typeface="Tahoma" panose="020B0604030504040204" pitchFamily="34" charset="0"/>
                <a:cs typeface="Tahoma" panose="020B0604030504040204" pitchFamily="34" charset="0"/>
              </a:rPr>
              <a:t>unit</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or</a:t>
            </a:r>
            <a:r>
              <a:rPr lang="en-US" sz="2400" b="1" spc="-35"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its</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spc="-17" dirty="0">
                <a:latin typeface="Tahoma" panose="020B0604030504040204" pitchFamily="34" charset="0"/>
                <a:ea typeface="Tahoma" panose="020B0604030504040204" pitchFamily="34" charset="0"/>
                <a:cs typeface="Tahoma" panose="020B0604030504040204" pitchFamily="34" charset="0"/>
              </a:rPr>
              <a:t>chartered </a:t>
            </a:r>
            <a:r>
              <a:rPr lang="en-US" sz="2400" b="1" dirty="0">
                <a:latin typeface="Tahoma" panose="020B0604030504040204" pitchFamily="34" charset="0"/>
                <a:ea typeface="Tahoma" panose="020B0604030504040204" pitchFamily="34" charset="0"/>
                <a:cs typeface="Tahoma" panose="020B0604030504040204" pitchFamily="34" charset="0"/>
              </a:rPr>
              <a:t>organization,</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unit's</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parents</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or</a:t>
            </a:r>
            <a:r>
              <a:rPr lang="en-US" sz="2400" b="1" spc="-52"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members,</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or</a:t>
            </a:r>
            <a:r>
              <a:rPr lang="en-US" sz="2400" b="1" spc="-6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the</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beneficiary.</a:t>
            </a:r>
            <a:r>
              <a:rPr lang="en-US" sz="2400" b="1" spc="-6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All</a:t>
            </a:r>
            <a:r>
              <a:rPr lang="en-US" sz="2400" b="1" spc="-6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proceeds</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spc="-35" dirty="0">
                <a:latin typeface="Tahoma" panose="020B0604030504040204" pitchFamily="34" charset="0"/>
                <a:ea typeface="Tahoma" panose="020B0604030504040204" pitchFamily="34" charset="0"/>
                <a:cs typeface="Tahoma" panose="020B0604030504040204" pitchFamily="34" charset="0"/>
              </a:rPr>
              <a:t>left </a:t>
            </a:r>
            <a:r>
              <a:rPr lang="en-US" sz="2400" b="1" dirty="0">
                <a:latin typeface="Tahoma" panose="020B0604030504040204" pitchFamily="34" charset="0"/>
                <a:ea typeface="Tahoma" panose="020B0604030504040204" pitchFamily="34" charset="0"/>
                <a:cs typeface="Tahoma" panose="020B0604030504040204" pitchFamily="34" charset="0"/>
              </a:rPr>
              <a:t>over</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from</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fundraising</a:t>
            </a:r>
            <a:r>
              <a:rPr lang="en-US" sz="2400" b="1" spc="-6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or</a:t>
            </a:r>
            <a:r>
              <a:rPr lang="en-US" sz="2400" b="1" spc="-6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donations,</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whether</a:t>
            </a:r>
            <a:r>
              <a:rPr lang="en-US" sz="2400" b="1" spc="-6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money,</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materials,</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supplies,</a:t>
            </a:r>
            <a:r>
              <a:rPr lang="en-US" sz="2400" b="1" spc="-69" dirty="0">
                <a:latin typeface="Tahoma" panose="020B0604030504040204" pitchFamily="34" charset="0"/>
                <a:ea typeface="Tahoma" panose="020B0604030504040204" pitchFamily="34" charset="0"/>
                <a:cs typeface="Tahoma" panose="020B0604030504040204" pitchFamily="34" charset="0"/>
              </a:rPr>
              <a:t> </a:t>
            </a:r>
            <a:r>
              <a:rPr lang="en-US" sz="2400" b="1" spc="-17" dirty="0">
                <a:latin typeface="Tahoma" panose="020B0604030504040204" pitchFamily="34" charset="0"/>
                <a:ea typeface="Tahoma" panose="020B0604030504040204" pitchFamily="34" charset="0"/>
                <a:cs typeface="Tahoma" panose="020B0604030504040204" pitchFamily="34" charset="0"/>
              </a:rPr>
              <a:t>etc., </a:t>
            </a:r>
            <a:r>
              <a:rPr lang="en-US" sz="2400" b="1" dirty="0">
                <a:latin typeface="Tahoma" panose="020B0604030504040204" pitchFamily="34" charset="0"/>
                <a:ea typeface="Tahoma" panose="020B0604030504040204" pitchFamily="34" charset="0"/>
                <a:cs typeface="Tahoma" panose="020B0604030504040204" pitchFamily="34" charset="0"/>
              </a:rPr>
              <a:t>regardless</a:t>
            </a:r>
            <a:r>
              <a:rPr lang="en-US" sz="2400" b="1" spc="-35"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of</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the</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source,</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go</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to</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the</a:t>
            </a:r>
            <a:r>
              <a:rPr lang="en-US" sz="2400" b="1" spc="-43" dirty="0">
                <a:latin typeface="Tahoma" panose="020B0604030504040204" pitchFamily="34" charset="0"/>
                <a:ea typeface="Tahoma" panose="020B0604030504040204" pitchFamily="34" charset="0"/>
                <a:cs typeface="Tahoma" panose="020B0604030504040204" pitchFamily="34" charset="0"/>
              </a:rPr>
              <a:t> </a:t>
            </a:r>
            <a:r>
              <a:rPr lang="en-US" sz="2400" b="1" spc="-17" dirty="0">
                <a:latin typeface="Tahoma" panose="020B0604030504040204" pitchFamily="34" charset="0"/>
                <a:ea typeface="Tahoma" panose="020B0604030504040204" pitchFamily="34" charset="0"/>
                <a:cs typeface="Tahoma" panose="020B0604030504040204" pitchFamily="34" charset="0"/>
              </a:rPr>
              <a:t>beneficiary.</a:t>
            </a:r>
            <a:r>
              <a:rPr lang="en-US" sz="2400" b="1" dirty="0">
                <a:latin typeface="Tahoma" panose="020B0604030504040204" pitchFamily="34" charset="0"/>
                <a:ea typeface="Tahoma" panose="020B0604030504040204" pitchFamily="34" charset="0"/>
                <a:cs typeface="Tahoma" panose="020B0604030504040204" pitchFamily="34" charset="0"/>
              </a:rPr>
              <a:t>	</a:t>
            </a:r>
            <a:endParaRPr lang="en-US" sz="2400" b="1" spc="-17"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523741" marR="307890">
              <a:lnSpc>
                <a:spcPct val="97800"/>
              </a:lnSpc>
              <a:spcAft>
                <a:spcPts val="1800"/>
              </a:spcAft>
            </a:pPr>
            <a:r>
              <a:rPr lang="en-US" sz="2400" b="1" dirty="0">
                <a:latin typeface="Tahoma" panose="020B0604030504040204" pitchFamily="34" charset="0"/>
                <a:ea typeface="Tahoma" panose="020B0604030504040204" pitchFamily="34" charset="0"/>
                <a:cs typeface="Tahoma" panose="020B0604030504040204" pitchFamily="34" charset="0"/>
              </a:rPr>
              <a:t>The Fundraising Application, with beneficiary and unit leader signatures, should be submitted for approval to the Eagle Board of Review Chair along with the project proposal.</a:t>
            </a:r>
            <a:endParaRPr lang="en-US" sz="2400" b="1" spc="-86"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523741" marR="69029">
              <a:lnSpc>
                <a:spcPts val="2933"/>
              </a:lnSpc>
              <a:spcBef>
                <a:spcPts val="9"/>
              </a:spcBef>
            </a:pPr>
            <a:r>
              <a:rPr lang="en-US" sz="2400" b="1" spc="-17" dirty="0">
                <a:solidFill>
                  <a:schemeClr val="tx1"/>
                </a:solidFill>
                <a:latin typeface="Tahoma" panose="020B0604030504040204" pitchFamily="34" charset="0"/>
                <a:ea typeface="Tahoma" panose="020B0604030504040204" pitchFamily="34" charset="0"/>
                <a:cs typeface="Tahoma" panose="020B0604030504040204" pitchFamily="34" charset="0"/>
              </a:rPr>
              <a:t>C</a:t>
            </a:r>
            <a:r>
              <a:rPr sz="2400" b="1" spc="-43" dirty="0">
                <a:solidFill>
                  <a:schemeClr val="tx1"/>
                </a:solidFill>
                <a:latin typeface="Tahoma" panose="020B0604030504040204" pitchFamily="34" charset="0"/>
                <a:ea typeface="Tahoma" panose="020B0604030504040204" pitchFamily="34" charset="0"/>
                <a:cs typeface="Tahoma" panose="020B0604030504040204" pitchFamily="34" charset="0"/>
              </a:rPr>
              <a:t>onsider</a:t>
            </a:r>
            <a:r>
              <a:rPr sz="2400" b="1" spc="-12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43" dirty="0">
                <a:solidFill>
                  <a:schemeClr val="tx1"/>
                </a:solidFill>
                <a:latin typeface="Tahoma" panose="020B0604030504040204" pitchFamily="34" charset="0"/>
                <a:ea typeface="Tahoma" panose="020B0604030504040204" pitchFamily="34" charset="0"/>
                <a:cs typeface="Tahoma" panose="020B0604030504040204" pitchFamily="34" charset="0"/>
              </a:rPr>
              <a:t>whether</a:t>
            </a:r>
            <a:r>
              <a:rPr sz="2400" b="1" spc="-12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17" dirty="0">
                <a:solidFill>
                  <a:schemeClr val="tx1"/>
                </a:solidFill>
                <a:latin typeface="Tahoma" panose="020B0604030504040204" pitchFamily="34" charset="0"/>
                <a:ea typeface="Tahoma" panose="020B0604030504040204" pitchFamily="34" charset="0"/>
                <a:cs typeface="Tahoma" panose="020B0604030504040204" pitchFamily="34" charset="0"/>
              </a:rPr>
              <a:t>your</a:t>
            </a:r>
            <a:r>
              <a:rPr sz="2400" b="1" spc="-12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52" dirty="0">
                <a:solidFill>
                  <a:schemeClr val="tx1"/>
                </a:solidFill>
                <a:latin typeface="Tahoma" panose="020B0604030504040204" pitchFamily="34" charset="0"/>
                <a:ea typeface="Tahoma" panose="020B0604030504040204" pitchFamily="34" charset="0"/>
                <a:cs typeface="Tahoma" panose="020B0604030504040204" pitchFamily="34" charset="0"/>
              </a:rPr>
              <a:t>fundraising</a:t>
            </a:r>
            <a:r>
              <a:rPr sz="2400" b="1" spc="-129"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35" dirty="0">
                <a:solidFill>
                  <a:schemeClr val="tx1"/>
                </a:solidFill>
                <a:latin typeface="Tahoma" panose="020B0604030504040204" pitchFamily="34" charset="0"/>
                <a:ea typeface="Tahoma" panose="020B0604030504040204" pitchFamily="34" charset="0"/>
                <a:cs typeface="Tahoma" panose="020B0604030504040204" pitchFamily="34" charset="0"/>
              </a:rPr>
              <a:t>project</a:t>
            </a:r>
            <a:r>
              <a:rPr sz="2400" b="1" spc="-104"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17" dirty="0">
                <a:solidFill>
                  <a:schemeClr val="tx1"/>
                </a:solidFill>
                <a:latin typeface="Tahoma" panose="020B0604030504040204" pitchFamily="34" charset="0"/>
                <a:ea typeface="Tahoma" panose="020B0604030504040204" pitchFamily="34" charset="0"/>
                <a:cs typeface="Tahoma" panose="020B0604030504040204" pitchFamily="34" charset="0"/>
              </a:rPr>
              <a:t>will</a:t>
            </a:r>
            <a:r>
              <a:rPr sz="2400" b="1" spc="-104"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dirty="0">
                <a:solidFill>
                  <a:schemeClr val="tx1"/>
                </a:solidFill>
                <a:latin typeface="Tahoma" panose="020B0604030504040204" pitchFamily="34" charset="0"/>
                <a:ea typeface="Tahoma" panose="020B0604030504040204" pitchFamily="34" charset="0"/>
                <a:cs typeface="Tahoma" panose="020B0604030504040204" pitchFamily="34" charset="0"/>
              </a:rPr>
              <a:t>be</a:t>
            </a:r>
            <a:r>
              <a:rPr sz="2400" b="1" spc="-112"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86" dirty="0">
                <a:solidFill>
                  <a:schemeClr val="tx1"/>
                </a:solidFill>
                <a:latin typeface="Tahoma" panose="020B0604030504040204" pitchFamily="34" charset="0"/>
                <a:ea typeface="Tahoma" panose="020B0604030504040204" pitchFamily="34" charset="0"/>
                <a:cs typeface="Tahoma" panose="020B0604030504040204" pitchFamily="34" charset="0"/>
              </a:rPr>
              <a:t>a </a:t>
            </a:r>
            <a:r>
              <a:rPr sz="2400" b="1" spc="-35" dirty="0">
                <a:solidFill>
                  <a:schemeClr val="tx1"/>
                </a:solidFill>
                <a:latin typeface="Tahoma" panose="020B0604030504040204" pitchFamily="34" charset="0"/>
                <a:ea typeface="Tahoma" panose="020B0604030504040204" pitchFamily="34" charset="0"/>
                <a:cs typeface="Tahoma" panose="020B0604030504040204" pitchFamily="34" charset="0"/>
              </a:rPr>
              <a:t>major</a:t>
            </a:r>
            <a:r>
              <a:rPr sz="2400" b="1" spc="-12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35" dirty="0">
                <a:solidFill>
                  <a:schemeClr val="tx1"/>
                </a:solidFill>
                <a:latin typeface="Tahoma" panose="020B0604030504040204" pitchFamily="34" charset="0"/>
                <a:ea typeface="Tahoma" panose="020B0604030504040204" pitchFamily="34" charset="0"/>
                <a:cs typeface="Tahoma" panose="020B0604030504040204" pitchFamily="34" charset="0"/>
              </a:rPr>
              <a:t>portion</a:t>
            </a:r>
            <a:r>
              <a:rPr sz="2400" b="1" spc="-112"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dirty="0">
                <a:solidFill>
                  <a:schemeClr val="tx1"/>
                </a:solidFill>
                <a:latin typeface="Tahoma" panose="020B0604030504040204" pitchFamily="34" charset="0"/>
                <a:ea typeface="Tahoma" panose="020B0604030504040204" pitchFamily="34" charset="0"/>
                <a:cs typeface="Tahoma" panose="020B0604030504040204" pitchFamily="34" charset="0"/>
              </a:rPr>
              <a:t>of</a:t>
            </a:r>
            <a:r>
              <a:rPr sz="2400" b="1" spc="-104"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dirty="0">
                <a:solidFill>
                  <a:schemeClr val="tx1"/>
                </a:solidFill>
                <a:latin typeface="Tahoma" panose="020B0604030504040204" pitchFamily="34" charset="0"/>
                <a:ea typeface="Tahoma" panose="020B0604030504040204" pitchFamily="34" charset="0"/>
                <a:cs typeface="Tahoma" panose="020B0604030504040204" pitchFamily="34" charset="0"/>
              </a:rPr>
              <a:t>the</a:t>
            </a:r>
            <a:r>
              <a:rPr sz="2400" b="1" spc="-104"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52" dirty="0">
                <a:solidFill>
                  <a:schemeClr val="tx1"/>
                </a:solidFill>
                <a:latin typeface="Tahoma" panose="020B0604030504040204" pitchFamily="34" charset="0"/>
                <a:ea typeface="Tahoma" panose="020B0604030504040204" pitchFamily="34" charset="0"/>
                <a:cs typeface="Tahoma" panose="020B0604030504040204" pitchFamily="34" charset="0"/>
              </a:rPr>
              <a:t>demonstration</a:t>
            </a:r>
            <a:r>
              <a:rPr sz="2400" b="1" spc="-12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dirty="0">
                <a:solidFill>
                  <a:schemeClr val="tx1"/>
                </a:solidFill>
                <a:latin typeface="Tahoma" panose="020B0604030504040204" pitchFamily="34" charset="0"/>
                <a:ea typeface="Tahoma" panose="020B0604030504040204" pitchFamily="34" charset="0"/>
                <a:cs typeface="Tahoma" panose="020B0604030504040204" pitchFamily="34" charset="0"/>
              </a:rPr>
              <a:t>of</a:t>
            </a:r>
            <a:r>
              <a:rPr sz="2400" b="1" spc="-95"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17" dirty="0">
                <a:solidFill>
                  <a:schemeClr val="tx1"/>
                </a:solidFill>
                <a:latin typeface="Tahoma" panose="020B0604030504040204" pitchFamily="34" charset="0"/>
                <a:ea typeface="Tahoma" panose="020B0604030504040204" pitchFamily="34" charset="0"/>
                <a:cs typeface="Tahoma" panose="020B0604030504040204" pitchFamily="34" charset="0"/>
              </a:rPr>
              <a:t>your</a:t>
            </a:r>
            <a:r>
              <a:rPr sz="2400" b="1" spc="-112"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43" dirty="0">
                <a:solidFill>
                  <a:schemeClr val="tx1"/>
                </a:solidFill>
                <a:latin typeface="Tahoma" panose="020B0604030504040204" pitchFamily="34" charset="0"/>
                <a:ea typeface="Tahoma" panose="020B0604030504040204" pitchFamily="34" charset="0"/>
                <a:cs typeface="Tahoma" panose="020B0604030504040204" pitchFamily="34" charset="0"/>
              </a:rPr>
              <a:t>leadership</a:t>
            </a:r>
            <a:r>
              <a:rPr lang="en-US" sz="2400" b="1" spc="-43"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en-US" sz="2400" b="1" spc="-104"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17" dirty="0">
                <a:solidFill>
                  <a:schemeClr val="tx1"/>
                </a:solidFill>
                <a:latin typeface="Tahoma" panose="020B0604030504040204" pitchFamily="34" charset="0"/>
                <a:ea typeface="Tahoma" panose="020B0604030504040204" pitchFamily="34" charset="0"/>
                <a:cs typeface="Tahoma" panose="020B0604030504040204" pitchFamily="34" charset="0"/>
              </a:rPr>
              <a:t>Please </a:t>
            </a:r>
            <a:r>
              <a:rPr sz="2400" b="1" dirty="0">
                <a:solidFill>
                  <a:schemeClr val="tx1"/>
                </a:solidFill>
                <a:latin typeface="Tahoma" panose="020B0604030504040204" pitchFamily="34" charset="0"/>
                <a:ea typeface="Tahoma" panose="020B0604030504040204" pitchFamily="34" charset="0"/>
                <a:cs typeface="Tahoma" panose="020B0604030504040204" pitchFamily="34" charset="0"/>
              </a:rPr>
              <a:t>reference</a:t>
            </a:r>
            <a:r>
              <a:rPr sz="2400" b="1" spc="5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dirty="0">
                <a:solidFill>
                  <a:schemeClr val="tx1"/>
                </a:solidFill>
                <a:latin typeface="Tahoma" panose="020B0604030504040204" pitchFamily="34" charset="0"/>
                <a:ea typeface="Tahoma" panose="020B0604030504040204" pitchFamily="34" charset="0"/>
                <a:cs typeface="Tahoma" panose="020B0604030504040204" pitchFamily="34" charset="0"/>
              </a:rPr>
              <a:t>the</a:t>
            </a:r>
            <a:r>
              <a:rPr sz="2400" b="1" spc="-138"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b="1" spc="-52" dirty="0">
                <a:solidFill>
                  <a:schemeClr val="tx1"/>
                </a:solidFill>
                <a:latin typeface="Tahoma" panose="020B0604030504040204" pitchFamily="34" charset="0"/>
                <a:ea typeface="Tahoma" panose="020B0604030504040204" pitchFamily="34" charset="0"/>
                <a:cs typeface="Tahoma" panose="020B0604030504040204" pitchFamily="34" charset="0"/>
              </a:rPr>
              <a:t>F</a:t>
            </a:r>
            <a:r>
              <a:rPr sz="2400" b="1" spc="-52" dirty="0">
                <a:solidFill>
                  <a:schemeClr val="tx1"/>
                </a:solidFill>
                <a:latin typeface="Tahoma" panose="020B0604030504040204" pitchFamily="34" charset="0"/>
                <a:ea typeface="Tahoma" panose="020B0604030504040204" pitchFamily="34" charset="0"/>
                <a:cs typeface="Tahoma" panose="020B0604030504040204" pitchFamily="34" charset="0"/>
              </a:rPr>
              <a:t>undrais</a:t>
            </a:r>
            <a:r>
              <a:rPr lang="en-US" sz="2400" b="1" spc="-52" dirty="0">
                <a:solidFill>
                  <a:schemeClr val="tx1"/>
                </a:solidFill>
                <a:latin typeface="Tahoma" panose="020B0604030504040204" pitchFamily="34" charset="0"/>
                <a:ea typeface="Tahoma" panose="020B0604030504040204" pitchFamily="34" charset="0"/>
                <a:cs typeface="Tahoma" panose="020B0604030504040204" pitchFamily="34" charset="0"/>
              </a:rPr>
              <a:t>ing</a:t>
            </a:r>
            <a:r>
              <a:rPr sz="2400" b="1" spc="-138"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b="1" spc="-43" dirty="0">
                <a:solidFill>
                  <a:schemeClr val="tx1"/>
                </a:solidFill>
                <a:latin typeface="Tahoma" panose="020B0604030504040204" pitchFamily="34" charset="0"/>
                <a:ea typeface="Tahoma" panose="020B0604030504040204" pitchFamily="34" charset="0"/>
                <a:cs typeface="Tahoma" panose="020B0604030504040204" pitchFamily="34" charset="0"/>
              </a:rPr>
              <a:t>A</a:t>
            </a:r>
            <a:r>
              <a:rPr sz="2400" b="1" spc="-43" dirty="0">
                <a:solidFill>
                  <a:schemeClr val="tx1"/>
                </a:solidFill>
                <a:latin typeface="Tahoma" panose="020B0604030504040204" pitchFamily="34" charset="0"/>
                <a:ea typeface="Tahoma" panose="020B0604030504040204" pitchFamily="34" charset="0"/>
                <a:cs typeface="Tahoma" panose="020B0604030504040204" pitchFamily="34" charset="0"/>
              </a:rPr>
              <a:t>pplication</a:t>
            </a:r>
            <a:r>
              <a:rPr sz="2400" b="1" spc="-147"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sz="2400" b="1" spc="-35" dirty="0">
                <a:solidFill>
                  <a:schemeClr val="tx1"/>
                </a:solidFill>
                <a:latin typeface="Tahoma" panose="020B0604030504040204" pitchFamily="34" charset="0"/>
                <a:ea typeface="Tahoma" panose="020B0604030504040204" pitchFamily="34" charset="0"/>
                <a:cs typeface="Tahoma" panose="020B0604030504040204" pitchFamily="34" charset="0"/>
              </a:rPr>
              <a:t>Page</a:t>
            </a:r>
            <a:r>
              <a:rPr sz="2400" b="1" spc="-138"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b="1" spc="-138" dirty="0">
                <a:solidFill>
                  <a:schemeClr val="tx1"/>
                </a:solidFill>
                <a:latin typeface="Tahoma" panose="020B0604030504040204" pitchFamily="34" charset="0"/>
                <a:ea typeface="Tahoma" panose="020B0604030504040204" pitchFamily="34" charset="0"/>
                <a:cs typeface="Tahoma" panose="020B0604030504040204" pitchFamily="34" charset="0"/>
              </a:rPr>
              <a:t>B</a:t>
            </a:r>
            <a:r>
              <a:rPr sz="2400" b="1" spc="-138"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400" b="1" spc="-138" dirty="0">
                <a:solidFill>
                  <a:schemeClr val="tx1"/>
                </a:solidFill>
                <a:latin typeface="Tahoma" panose="020B0604030504040204" pitchFamily="34" charset="0"/>
                <a:ea typeface="Tahoma" panose="020B0604030504040204" pitchFamily="34" charset="0"/>
                <a:cs typeface="Tahoma" panose="020B0604030504040204" pitchFamily="34" charset="0"/>
              </a:rPr>
              <a:t>in the project workbook</a:t>
            </a:r>
            <a:r>
              <a:rPr sz="2400" b="1" spc="-17"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9" name="Slide Number Placeholder 18">
            <a:extLst>
              <a:ext uri="{FF2B5EF4-FFF2-40B4-BE49-F238E27FC236}">
                <a16:creationId xmlns:a16="http://schemas.microsoft.com/office/drawing/2014/main" id="{434A71AD-55A6-6687-1F3C-E9E169890A0B}"/>
              </a:ext>
            </a:extLst>
          </p:cNvPr>
          <p:cNvSpPr>
            <a:spLocks noGrp="1"/>
          </p:cNvSpPr>
          <p:nvPr>
            <p:ph type="sldNum" sz="quarter" idx="7"/>
          </p:nvPr>
        </p:nvSpPr>
        <p:spPr/>
        <p:txBody>
          <a:bodyPr/>
          <a:lstStyle/>
          <a:p>
            <a:fld id="{B6F15528-21DE-4FAA-801E-634DDDAF4B2B}" type="slidenum">
              <a:rPr lang="en-US" smtClean="0"/>
              <a:t>41</a:t>
            </a:fld>
            <a:endParaRPr lang="en-US"/>
          </a:p>
        </p:txBody>
      </p:sp>
      <p:sp>
        <p:nvSpPr>
          <p:cNvPr id="20" name="TextBox 19">
            <a:extLst>
              <a:ext uri="{FF2B5EF4-FFF2-40B4-BE49-F238E27FC236}">
                <a16:creationId xmlns:a16="http://schemas.microsoft.com/office/drawing/2014/main" id="{8E64D5B2-ED75-190F-F4D8-5F20F00A5F3B}"/>
              </a:ext>
            </a:extLst>
          </p:cNvPr>
          <p:cNvSpPr txBox="1"/>
          <p:nvPr/>
        </p:nvSpPr>
        <p:spPr>
          <a:xfrm>
            <a:off x="2362199" y="1774552"/>
            <a:ext cx="10341325" cy="584775"/>
          </a:xfrm>
          <a:prstGeom prst="rect">
            <a:avLst/>
          </a:prstGeom>
          <a:noFill/>
        </p:spPr>
        <p:txBody>
          <a:bodyPr wrap="square">
            <a:spAutoFit/>
          </a:bodyPr>
          <a:lstStyle/>
          <a:p>
            <a:pPr algn="l">
              <a:spcBef>
                <a:spcPts val="173"/>
              </a:spcBef>
            </a:pPr>
            <a:r>
              <a:rPr lang="en-US" sz="3200" b="1" spc="-104" dirty="0">
                <a:solidFill>
                  <a:srgbClr val="0000FF"/>
                </a:solidFill>
                <a:latin typeface="Tahoma"/>
                <a:cs typeface="Tahoma"/>
              </a:rPr>
              <a:t>Workbook </a:t>
            </a:r>
            <a:r>
              <a:rPr lang="en-US" sz="3200" b="1" dirty="0">
                <a:solidFill>
                  <a:srgbClr val="0000FF"/>
                </a:solidFill>
                <a:latin typeface="Tahoma"/>
                <a:cs typeface="Tahoma"/>
              </a:rPr>
              <a:t>–</a:t>
            </a:r>
            <a:r>
              <a:rPr lang="en-US" sz="3200" b="1" spc="-95" dirty="0">
                <a:solidFill>
                  <a:srgbClr val="0000FF"/>
                </a:solidFill>
                <a:latin typeface="Tahoma"/>
                <a:cs typeface="Tahoma"/>
              </a:rPr>
              <a:t> </a:t>
            </a:r>
            <a:r>
              <a:rPr lang="en-US" sz="3200" b="1" spc="-17" dirty="0">
                <a:solidFill>
                  <a:srgbClr val="0000FF"/>
                </a:solidFill>
                <a:latin typeface="Tahoma"/>
                <a:cs typeface="Tahoma"/>
              </a:rPr>
              <a:t>Fundraising</a:t>
            </a:r>
            <a:r>
              <a:rPr lang="en-US" sz="3200" b="1" spc="-86" dirty="0">
                <a:solidFill>
                  <a:srgbClr val="0000FF"/>
                </a:solidFill>
                <a:latin typeface="Tahoma"/>
                <a:cs typeface="Tahoma"/>
              </a:rPr>
              <a:t> </a:t>
            </a:r>
            <a:r>
              <a:rPr lang="en-US" sz="3200" b="1" spc="-17" dirty="0">
                <a:solidFill>
                  <a:srgbClr val="0000FF"/>
                </a:solidFill>
                <a:latin typeface="Tahoma"/>
                <a:cs typeface="Tahoma"/>
              </a:rPr>
              <a:t>Application</a:t>
            </a:r>
            <a:r>
              <a:rPr lang="en-US" sz="3200" b="1" spc="-95" dirty="0">
                <a:solidFill>
                  <a:srgbClr val="0000FF"/>
                </a:solidFill>
                <a:latin typeface="Tahoma"/>
                <a:cs typeface="Tahoma"/>
              </a:rPr>
              <a:t> </a:t>
            </a:r>
            <a:r>
              <a:rPr lang="en-US" sz="3200" b="1" dirty="0">
                <a:solidFill>
                  <a:srgbClr val="0000FF"/>
                </a:solidFill>
                <a:latin typeface="Tahoma"/>
                <a:cs typeface="Tahoma"/>
              </a:rPr>
              <a:t>pages</a:t>
            </a:r>
            <a:r>
              <a:rPr lang="en-US" sz="3200" b="1" spc="-78" dirty="0">
                <a:solidFill>
                  <a:srgbClr val="0000FF"/>
                </a:solidFill>
                <a:latin typeface="Tahoma"/>
                <a:cs typeface="Tahoma"/>
              </a:rPr>
              <a:t> </a:t>
            </a:r>
            <a:r>
              <a:rPr lang="en-US" sz="3200" b="1" dirty="0">
                <a:solidFill>
                  <a:srgbClr val="0000FF"/>
                </a:solidFill>
                <a:latin typeface="Tahoma"/>
                <a:cs typeface="Tahoma"/>
              </a:rPr>
              <a:t>A</a:t>
            </a:r>
            <a:r>
              <a:rPr lang="en-US" sz="3200" b="1" spc="-104" dirty="0">
                <a:solidFill>
                  <a:srgbClr val="0000FF"/>
                </a:solidFill>
                <a:latin typeface="Tahoma"/>
                <a:cs typeface="Tahoma"/>
              </a:rPr>
              <a:t> and</a:t>
            </a:r>
            <a:r>
              <a:rPr lang="en-US" sz="3200" b="1" spc="-95" dirty="0">
                <a:solidFill>
                  <a:srgbClr val="0000FF"/>
                </a:solidFill>
                <a:latin typeface="Tahoma"/>
                <a:cs typeface="Tahoma"/>
              </a:rPr>
              <a:t> </a:t>
            </a:r>
            <a:r>
              <a:rPr lang="en-US" sz="3200" b="1" spc="-86" dirty="0">
                <a:solidFill>
                  <a:srgbClr val="0000FF"/>
                </a:solidFill>
                <a:latin typeface="Tahoma"/>
                <a:cs typeface="Tahoma"/>
              </a:rPr>
              <a:t>B</a:t>
            </a:r>
            <a:endParaRPr lang="en-US" sz="3200" dirty="0">
              <a:latin typeface="Tahoma"/>
              <a:cs typeface="Tahoma"/>
            </a:endParaRPr>
          </a:p>
        </p:txBody>
      </p:sp>
      <p:pic>
        <p:nvPicPr>
          <p:cNvPr id="21" name="object 16">
            <a:extLst>
              <a:ext uri="{FF2B5EF4-FFF2-40B4-BE49-F238E27FC236}">
                <a16:creationId xmlns:a16="http://schemas.microsoft.com/office/drawing/2014/main" id="{7E64AD38-93B9-390C-6319-8C121BEFB3BD}"/>
              </a:ext>
            </a:extLst>
          </p:cNvPr>
          <p:cNvPicPr/>
          <p:nvPr/>
        </p:nvPicPr>
        <p:blipFill>
          <a:blip r:embed="rId3" cstate="print"/>
          <a:stretch>
            <a:fillRect/>
          </a:stretch>
        </p:blipFill>
        <p:spPr>
          <a:xfrm>
            <a:off x="990600" y="2895600"/>
            <a:ext cx="175310" cy="197224"/>
          </a:xfrm>
          <a:prstGeom prst="rect">
            <a:avLst/>
          </a:prstGeom>
        </p:spPr>
      </p:pic>
      <p:pic>
        <p:nvPicPr>
          <p:cNvPr id="22" name="object 16">
            <a:extLst>
              <a:ext uri="{FF2B5EF4-FFF2-40B4-BE49-F238E27FC236}">
                <a16:creationId xmlns:a16="http://schemas.microsoft.com/office/drawing/2014/main" id="{FB49C90B-F375-C37B-D254-7F958289EC5B}"/>
              </a:ext>
            </a:extLst>
          </p:cNvPr>
          <p:cNvPicPr/>
          <p:nvPr/>
        </p:nvPicPr>
        <p:blipFill>
          <a:blip r:embed="rId3" cstate="print"/>
          <a:stretch>
            <a:fillRect/>
          </a:stretch>
        </p:blipFill>
        <p:spPr>
          <a:xfrm>
            <a:off x="967690" y="4572000"/>
            <a:ext cx="175310" cy="197224"/>
          </a:xfrm>
          <a:prstGeom prst="rect">
            <a:avLst/>
          </a:prstGeom>
        </p:spPr>
      </p:pic>
      <p:pic>
        <p:nvPicPr>
          <p:cNvPr id="23" name="object 16">
            <a:extLst>
              <a:ext uri="{FF2B5EF4-FFF2-40B4-BE49-F238E27FC236}">
                <a16:creationId xmlns:a16="http://schemas.microsoft.com/office/drawing/2014/main" id="{982E9E77-241F-CCF6-2761-3D1302AC5969}"/>
              </a:ext>
            </a:extLst>
          </p:cNvPr>
          <p:cNvPicPr/>
          <p:nvPr/>
        </p:nvPicPr>
        <p:blipFill>
          <a:blip r:embed="rId3" cstate="print"/>
          <a:stretch>
            <a:fillRect/>
          </a:stretch>
        </p:blipFill>
        <p:spPr>
          <a:xfrm>
            <a:off x="967690" y="6629400"/>
            <a:ext cx="175310" cy="197224"/>
          </a:xfrm>
          <a:prstGeom prst="rect">
            <a:avLst/>
          </a:prstGeom>
        </p:spPr>
      </p:pic>
      <p:pic>
        <p:nvPicPr>
          <p:cNvPr id="24" name="object 16">
            <a:extLst>
              <a:ext uri="{FF2B5EF4-FFF2-40B4-BE49-F238E27FC236}">
                <a16:creationId xmlns:a16="http://schemas.microsoft.com/office/drawing/2014/main" id="{6098F0E8-D607-3E94-C506-E98AA1272689}"/>
              </a:ext>
            </a:extLst>
          </p:cNvPr>
          <p:cNvPicPr/>
          <p:nvPr/>
        </p:nvPicPr>
        <p:blipFill>
          <a:blip r:embed="rId3" cstate="print"/>
          <a:stretch>
            <a:fillRect/>
          </a:stretch>
        </p:blipFill>
        <p:spPr>
          <a:xfrm>
            <a:off x="967690" y="7924800"/>
            <a:ext cx="175310" cy="19722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9158475" y="5029200"/>
            <a:ext cx="3945932" cy="3814400"/>
          </a:xfrm>
          <a:prstGeom prst="rect">
            <a:avLst/>
          </a:prstGeom>
        </p:spPr>
      </p:pic>
      <p:pic>
        <p:nvPicPr>
          <p:cNvPr id="4" name="object 4"/>
          <p:cNvPicPr/>
          <p:nvPr/>
        </p:nvPicPr>
        <p:blipFill>
          <a:blip r:embed="rId3" cstate="print"/>
          <a:stretch>
            <a:fillRect/>
          </a:stretch>
        </p:blipFill>
        <p:spPr>
          <a:xfrm>
            <a:off x="626731" y="3049659"/>
            <a:ext cx="131482" cy="153396"/>
          </a:xfrm>
          <a:prstGeom prst="rect">
            <a:avLst/>
          </a:prstGeom>
        </p:spPr>
      </p:pic>
      <p:pic>
        <p:nvPicPr>
          <p:cNvPr id="5" name="object 5"/>
          <p:cNvPicPr/>
          <p:nvPr/>
        </p:nvPicPr>
        <p:blipFill>
          <a:blip r:embed="rId3" cstate="print"/>
          <a:stretch>
            <a:fillRect/>
          </a:stretch>
        </p:blipFill>
        <p:spPr>
          <a:xfrm>
            <a:off x="626731" y="3619416"/>
            <a:ext cx="131482" cy="153396"/>
          </a:xfrm>
          <a:prstGeom prst="rect">
            <a:avLst/>
          </a:prstGeom>
        </p:spPr>
      </p:pic>
      <p:pic>
        <p:nvPicPr>
          <p:cNvPr id="6" name="object 6"/>
          <p:cNvPicPr/>
          <p:nvPr/>
        </p:nvPicPr>
        <p:blipFill>
          <a:blip r:embed="rId3" cstate="print"/>
          <a:stretch>
            <a:fillRect/>
          </a:stretch>
        </p:blipFill>
        <p:spPr>
          <a:xfrm>
            <a:off x="626731" y="4167259"/>
            <a:ext cx="131482" cy="153396"/>
          </a:xfrm>
          <a:prstGeom prst="rect">
            <a:avLst/>
          </a:prstGeom>
        </p:spPr>
      </p:pic>
      <p:pic>
        <p:nvPicPr>
          <p:cNvPr id="7" name="object 7"/>
          <p:cNvPicPr/>
          <p:nvPr/>
        </p:nvPicPr>
        <p:blipFill>
          <a:blip r:embed="rId3" cstate="print"/>
          <a:stretch>
            <a:fillRect/>
          </a:stretch>
        </p:blipFill>
        <p:spPr>
          <a:xfrm>
            <a:off x="626731" y="4715102"/>
            <a:ext cx="131482" cy="153396"/>
          </a:xfrm>
          <a:prstGeom prst="rect">
            <a:avLst/>
          </a:prstGeom>
        </p:spPr>
      </p:pic>
      <p:pic>
        <p:nvPicPr>
          <p:cNvPr id="8" name="object 8"/>
          <p:cNvPicPr/>
          <p:nvPr/>
        </p:nvPicPr>
        <p:blipFill>
          <a:blip r:embed="rId3" cstate="print"/>
          <a:stretch>
            <a:fillRect/>
          </a:stretch>
        </p:blipFill>
        <p:spPr>
          <a:xfrm>
            <a:off x="626731" y="5262945"/>
            <a:ext cx="131482" cy="153396"/>
          </a:xfrm>
          <a:prstGeom prst="rect">
            <a:avLst/>
          </a:prstGeom>
        </p:spPr>
      </p:pic>
      <p:pic>
        <p:nvPicPr>
          <p:cNvPr id="9" name="object 9"/>
          <p:cNvPicPr/>
          <p:nvPr/>
        </p:nvPicPr>
        <p:blipFill>
          <a:blip r:embed="rId3" cstate="print"/>
          <a:stretch>
            <a:fillRect/>
          </a:stretch>
        </p:blipFill>
        <p:spPr>
          <a:xfrm>
            <a:off x="1196488" y="5832702"/>
            <a:ext cx="131482" cy="153396"/>
          </a:xfrm>
          <a:prstGeom prst="rect">
            <a:avLst/>
          </a:prstGeom>
        </p:spPr>
      </p:pic>
      <p:pic>
        <p:nvPicPr>
          <p:cNvPr id="10" name="object 10"/>
          <p:cNvPicPr/>
          <p:nvPr/>
        </p:nvPicPr>
        <p:blipFill>
          <a:blip r:embed="rId3" cstate="print"/>
          <a:stretch>
            <a:fillRect/>
          </a:stretch>
        </p:blipFill>
        <p:spPr>
          <a:xfrm>
            <a:off x="1196488" y="6380545"/>
            <a:ext cx="131482" cy="153396"/>
          </a:xfrm>
          <a:prstGeom prst="rect">
            <a:avLst/>
          </a:prstGeom>
        </p:spPr>
      </p:pic>
      <p:pic>
        <p:nvPicPr>
          <p:cNvPr id="11" name="object 11"/>
          <p:cNvPicPr/>
          <p:nvPr/>
        </p:nvPicPr>
        <p:blipFill>
          <a:blip r:embed="rId3" cstate="print"/>
          <a:stretch>
            <a:fillRect/>
          </a:stretch>
        </p:blipFill>
        <p:spPr>
          <a:xfrm>
            <a:off x="626731" y="6928388"/>
            <a:ext cx="131482" cy="153396"/>
          </a:xfrm>
          <a:prstGeom prst="rect">
            <a:avLst/>
          </a:prstGeom>
        </p:spPr>
      </p:pic>
      <p:pic>
        <p:nvPicPr>
          <p:cNvPr id="13" name="object 13"/>
          <p:cNvPicPr/>
          <p:nvPr/>
        </p:nvPicPr>
        <p:blipFill>
          <a:blip r:embed="rId3" cstate="print"/>
          <a:stretch>
            <a:fillRect/>
          </a:stretch>
        </p:blipFill>
        <p:spPr>
          <a:xfrm>
            <a:off x="1196488" y="8024075"/>
            <a:ext cx="131482" cy="153396"/>
          </a:xfrm>
          <a:prstGeom prst="rect">
            <a:avLst/>
          </a:prstGeom>
        </p:spPr>
      </p:pic>
      <p:grpSp>
        <p:nvGrpSpPr>
          <p:cNvPr id="14" name="object 14"/>
          <p:cNvGrpSpPr/>
          <p:nvPr/>
        </p:nvGrpSpPr>
        <p:grpSpPr>
          <a:xfrm>
            <a:off x="2378953" y="230094"/>
            <a:ext cx="9340725" cy="1441923"/>
            <a:chOff x="1378711" y="2247900"/>
            <a:chExt cx="5413375" cy="835660"/>
          </a:xfrm>
        </p:grpSpPr>
        <p:pic>
          <p:nvPicPr>
            <p:cNvPr id="15" name="object 15"/>
            <p:cNvPicPr/>
            <p:nvPr/>
          </p:nvPicPr>
          <p:blipFill>
            <a:blip r:embed="rId4" cstate="print"/>
            <a:stretch>
              <a:fillRect/>
            </a:stretch>
          </p:blipFill>
          <p:spPr>
            <a:xfrm>
              <a:off x="1619503" y="2732531"/>
              <a:ext cx="4885944" cy="85344"/>
            </a:xfrm>
            <a:prstGeom prst="rect">
              <a:avLst/>
            </a:prstGeom>
          </p:spPr>
        </p:pic>
        <p:pic>
          <p:nvPicPr>
            <p:cNvPr id="16" name="object 16"/>
            <p:cNvPicPr/>
            <p:nvPr/>
          </p:nvPicPr>
          <p:blipFill>
            <a:blip r:embed="rId5" cstate="print"/>
            <a:stretch>
              <a:fillRect/>
            </a:stretch>
          </p:blipFill>
          <p:spPr>
            <a:xfrm>
              <a:off x="1378711" y="2247900"/>
              <a:ext cx="1752600" cy="835151"/>
            </a:xfrm>
            <a:prstGeom prst="rect">
              <a:avLst/>
            </a:prstGeom>
          </p:spPr>
        </p:pic>
        <p:pic>
          <p:nvPicPr>
            <p:cNvPr id="17" name="object 17"/>
            <p:cNvPicPr/>
            <p:nvPr/>
          </p:nvPicPr>
          <p:blipFill>
            <a:blip r:embed="rId6" cstate="print"/>
            <a:stretch>
              <a:fillRect/>
            </a:stretch>
          </p:blipFill>
          <p:spPr>
            <a:xfrm>
              <a:off x="2588767" y="2247900"/>
              <a:ext cx="679704" cy="835151"/>
            </a:xfrm>
            <a:prstGeom prst="rect">
              <a:avLst/>
            </a:prstGeom>
          </p:spPr>
        </p:pic>
        <p:pic>
          <p:nvPicPr>
            <p:cNvPr id="18" name="object 18"/>
            <p:cNvPicPr/>
            <p:nvPr/>
          </p:nvPicPr>
          <p:blipFill>
            <a:blip r:embed="rId7" cstate="print"/>
            <a:stretch>
              <a:fillRect/>
            </a:stretch>
          </p:blipFill>
          <p:spPr>
            <a:xfrm>
              <a:off x="2841751" y="2247900"/>
              <a:ext cx="3950207" cy="835151"/>
            </a:xfrm>
            <a:prstGeom prst="rect">
              <a:avLst/>
            </a:prstGeom>
          </p:spPr>
        </p:pic>
      </p:grpSp>
      <p:sp>
        <p:nvSpPr>
          <p:cNvPr id="19" name="object 19"/>
          <p:cNvSpPr txBox="1">
            <a:spLocks noGrp="1"/>
          </p:cNvSpPr>
          <p:nvPr>
            <p:ph type="title"/>
          </p:nvPr>
        </p:nvSpPr>
        <p:spPr>
          <a:xfrm>
            <a:off x="2795520" y="295835"/>
            <a:ext cx="8447741" cy="871912"/>
          </a:xfrm>
          <a:prstGeom prst="rect">
            <a:avLst/>
          </a:prstGeom>
        </p:spPr>
        <p:txBody>
          <a:bodyPr vert="horz" wrap="square" lIns="0" tIns="21914" rIns="0" bIns="0" rtlCol="0">
            <a:spAutoFit/>
          </a:bodyPr>
          <a:lstStyle/>
          <a:p>
            <a:pPr marL="21914">
              <a:spcBef>
                <a:spcPts val="173"/>
              </a:spcBef>
            </a:pPr>
            <a:r>
              <a:rPr sz="5522" dirty="0"/>
              <a:t>ESSP</a:t>
            </a:r>
            <a:r>
              <a:rPr sz="5522" spc="121" dirty="0"/>
              <a:t> </a:t>
            </a:r>
            <a:r>
              <a:rPr sz="5522" dirty="0"/>
              <a:t>-</a:t>
            </a:r>
            <a:r>
              <a:rPr sz="5522" spc="121" dirty="0"/>
              <a:t> </a:t>
            </a:r>
            <a:r>
              <a:rPr sz="5522" dirty="0"/>
              <a:t>Finishing</a:t>
            </a:r>
            <a:r>
              <a:rPr sz="5522" spc="129" dirty="0"/>
              <a:t> </a:t>
            </a:r>
            <a:r>
              <a:rPr sz="5522" dirty="0"/>
              <a:t>the</a:t>
            </a:r>
            <a:r>
              <a:rPr sz="5522" spc="121" dirty="0"/>
              <a:t> </a:t>
            </a:r>
            <a:r>
              <a:rPr sz="5522" spc="-43" dirty="0"/>
              <a:t>Job</a:t>
            </a:r>
            <a:endParaRPr sz="5522" dirty="0"/>
          </a:p>
        </p:txBody>
      </p:sp>
      <p:sp>
        <p:nvSpPr>
          <p:cNvPr id="20" name="object 20"/>
          <p:cNvSpPr txBox="1"/>
          <p:nvPr/>
        </p:nvSpPr>
        <p:spPr>
          <a:xfrm>
            <a:off x="866991" y="1743894"/>
            <a:ext cx="11592361" cy="7066108"/>
          </a:xfrm>
          <a:prstGeom prst="rect">
            <a:avLst/>
          </a:prstGeom>
        </p:spPr>
        <p:txBody>
          <a:bodyPr vert="horz" wrap="square" lIns="0" tIns="21914" rIns="0" bIns="0" rtlCol="0">
            <a:spAutoFit/>
          </a:bodyPr>
          <a:lstStyle/>
          <a:p>
            <a:pPr marL="1913079">
              <a:spcBef>
                <a:spcPts val="173"/>
              </a:spcBef>
            </a:pPr>
            <a:r>
              <a:rPr sz="3106" b="1" dirty="0">
                <a:solidFill>
                  <a:srgbClr val="0000FF"/>
                </a:solidFill>
                <a:latin typeface="Tahoma"/>
                <a:cs typeface="Tahoma"/>
              </a:rPr>
              <a:t>Execute</a:t>
            </a:r>
            <a:r>
              <a:rPr sz="3106" b="1" spc="-129" dirty="0">
                <a:solidFill>
                  <a:srgbClr val="0000FF"/>
                </a:solidFill>
                <a:latin typeface="Tahoma"/>
                <a:cs typeface="Tahoma"/>
              </a:rPr>
              <a:t> </a:t>
            </a:r>
            <a:r>
              <a:rPr sz="3106" b="1" dirty="0">
                <a:solidFill>
                  <a:srgbClr val="0000FF"/>
                </a:solidFill>
                <a:latin typeface="Tahoma"/>
                <a:cs typeface="Tahoma"/>
              </a:rPr>
              <a:t>the</a:t>
            </a:r>
            <a:r>
              <a:rPr sz="3106" b="1" spc="-121" dirty="0">
                <a:solidFill>
                  <a:srgbClr val="0000FF"/>
                </a:solidFill>
                <a:latin typeface="Tahoma"/>
                <a:cs typeface="Tahoma"/>
              </a:rPr>
              <a:t> </a:t>
            </a:r>
            <a:r>
              <a:rPr sz="3106" b="1" dirty="0">
                <a:solidFill>
                  <a:srgbClr val="0000FF"/>
                </a:solidFill>
                <a:latin typeface="Tahoma"/>
                <a:cs typeface="Tahoma"/>
              </a:rPr>
              <a:t>Plan</a:t>
            </a:r>
            <a:r>
              <a:rPr sz="3106" b="1" spc="-129" dirty="0">
                <a:solidFill>
                  <a:srgbClr val="0000FF"/>
                </a:solidFill>
                <a:latin typeface="Tahoma"/>
                <a:cs typeface="Tahoma"/>
              </a:rPr>
              <a:t> </a:t>
            </a:r>
            <a:r>
              <a:rPr sz="3106" b="1" dirty="0">
                <a:solidFill>
                  <a:srgbClr val="0000FF"/>
                </a:solidFill>
                <a:latin typeface="Tahoma"/>
                <a:cs typeface="Tahoma"/>
              </a:rPr>
              <a:t>&amp;</a:t>
            </a:r>
            <a:r>
              <a:rPr sz="3106" b="1" spc="-129" dirty="0">
                <a:solidFill>
                  <a:srgbClr val="0000FF"/>
                </a:solidFill>
                <a:latin typeface="Tahoma"/>
                <a:cs typeface="Tahoma"/>
              </a:rPr>
              <a:t> </a:t>
            </a:r>
            <a:r>
              <a:rPr sz="3106" b="1" dirty="0">
                <a:solidFill>
                  <a:srgbClr val="0000FF"/>
                </a:solidFill>
                <a:latin typeface="Tahoma"/>
                <a:cs typeface="Tahoma"/>
              </a:rPr>
              <a:t>Complete</a:t>
            </a:r>
            <a:r>
              <a:rPr sz="3106" b="1" spc="-121" dirty="0">
                <a:solidFill>
                  <a:srgbClr val="0000FF"/>
                </a:solidFill>
                <a:latin typeface="Tahoma"/>
                <a:cs typeface="Tahoma"/>
              </a:rPr>
              <a:t> </a:t>
            </a:r>
            <a:r>
              <a:rPr sz="3106" b="1" dirty="0">
                <a:solidFill>
                  <a:srgbClr val="0000FF"/>
                </a:solidFill>
                <a:latin typeface="Tahoma"/>
                <a:cs typeface="Tahoma"/>
              </a:rPr>
              <a:t>the</a:t>
            </a:r>
            <a:r>
              <a:rPr sz="3106" b="1" spc="-121" dirty="0">
                <a:solidFill>
                  <a:srgbClr val="0000FF"/>
                </a:solidFill>
                <a:latin typeface="Tahoma"/>
                <a:cs typeface="Tahoma"/>
              </a:rPr>
              <a:t> </a:t>
            </a:r>
            <a:r>
              <a:rPr sz="3106" b="1" dirty="0">
                <a:solidFill>
                  <a:srgbClr val="0000FF"/>
                </a:solidFill>
                <a:latin typeface="Tahoma"/>
                <a:cs typeface="Tahoma"/>
              </a:rPr>
              <a:t>ESSP</a:t>
            </a:r>
            <a:r>
              <a:rPr sz="3106" b="1" spc="-129" dirty="0">
                <a:solidFill>
                  <a:srgbClr val="0000FF"/>
                </a:solidFill>
                <a:latin typeface="Tahoma"/>
                <a:cs typeface="Tahoma"/>
              </a:rPr>
              <a:t> </a:t>
            </a:r>
            <a:r>
              <a:rPr sz="3106" b="1" spc="-17" dirty="0">
                <a:solidFill>
                  <a:srgbClr val="0000FF"/>
                </a:solidFill>
                <a:latin typeface="Tahoma"/>
                <a:cs typeface="Tahoma"/>
              </a:rPr>
              <a:t>workbook</a:t>
            </a:r>
            <a:endParaRPr sz="3106" dirty="0">
              <a:latin typeface="Tahoma"/>
              <a:cs typeface="Tahoma"/>
            </a:endParaRPr>
          </a:p>
          <a:p>
            <a:pPr marL="21914" marR="3821775">
              <a:lnSpc>
                <a:spcPct val="144000"/>
              </a:lnSpc>
              <a:spcBef>
                <a:spcPts val="3658"/>
              </a:spcBef>
            </a:pPr>
            <a:r>
              <a:rPr sz="2588" b="1" spc="-17" dirty="0">
                <a:latin typeface="Tahoma"/>
                <a:cs typeface="Tahoma"/>
              </a:rPr>
              <a:t>YOU</a:t>
            </a:r>
            <a:r>
              <a:rPr sz="2588" b="1" spc="-138" dirty="0">
                <a:latin typeface="Tahoma"/>
                <a:cs typeface="Tahoma"/>
              </a:rPr>
              <a:t> </a:t>
            </a:r>
            <a:r>
              <a:rPr sz="2588" b="1" spc="-17" dirty="0">
                <a:latin typeface="Tahoma"/>
                <a:cs typeface="Tahoma"/>
              </a:rPr>
              <a:t>lead</a:t>
            </a:r>
            <a:r>
              <a:rPr sz="2588" b="1" spc="-104" dirty="0">
                <a:latin typeface="Tahoma"/>
                <a:cs typeface="Tahoma"/>
              </a:rPr>
              <a:t> </a:t>
            </a:r>
            <a:r>
              <a:rPr sz="2588" b="1" spc="-35" dirty="0">
                <a:latin typeface="Tahoma"/>
                <a:cs typeface="Tahoma"/>
              </a:rPr>
              <a:t>others</a:t>
            </a:r>
            <a:r>
              <a:rPr sz="2588" b="1" spc="-121" dirty="0">
                <a:latin typeface="Tahoma"/>
                <a:cs typeface="Tahoma"/>
              </a:rPr>
              <a:t> </a:t>
            </a:r>
            <a:r>
              <a:rPr sz="2588" b="1" dirty="0">
                <a:latin typeface="Tahoma"/>
                <a:cs typeface="Tahoma"/>
              </a:rPr>
              <a:t>to</a:t>
            </a:r>
            <a:r>
              <a:rPr sz="2588" b="1" spc="-112" dirty="0">
                <a:latin typeface="Tahoma"/>
                <a:cs typeface="Tahoma"/>
              </a:rPr>
              <a:t> </a:t>
            </a:r>
            <a:r>
              <a:rPr sz="2588" b="1" spc="-52" dirty="0">
                <a:latin typeface="Tahoma"/>
                <a:cs typeface="Tahoma"/>
              </a:rPr>
              <a:t>accomplish</a:t>
            </a:r>
            <a:r>
              <a:rPr sz="2588" b="1" spc="-121" dirty="0">
                <a:latin typeface="Tahoma"/>
                <a:cs typeface="Tahoma"/>
              </a:rPr>
              <a:t> </a:t>
            </a:r>
            <a:r>
              <a:rPr sz="2588" b="1" dirty="0">
                <a:latin typeface="Tahoma"/>
                <a:cs typeface="Tahoma"/>
              </a:rPr>
              <a:t>the</a:t>
            </a:r>
            <a:r>
              <a:rPr sz="2588" b="1" spc="-112" dirty="0">
                <a:latin typeface="Tahoma"/>
                <a:cs typeface="Tahoma"/>
              </a:rPr>
              <a:t> </a:t>
            </a:r>
            <a:r>
              <a:rPr sz="2588" b="1" spc="-35" dirty="0">
                <a:latin typeface="Tahoma"/>
                <a:cs typeface="Tahoma"/>
              </a:rPr>
              <a:t>project</a:t>
            </a:r>
            <a:r>
              <a:rPr sz="2588" b="1" spc="-95" dirty="0">
                <a:latin typeface="Tahoma"/>
                <a:cs typeface="Tahoma"/>
              </a:rPr>
              <a:t> </a:t>
            </a:r>
            <a:r>
              <a:rPr sz="2588" b="1" spc="-17" dirty="0">
                <a:latin typeface="Tahoma"/>
                <a:cs typeface="Tahoma"/>
              </a:rPr>
              <a:t>goals YOU</a:t>
            </a:r>
            <a:r>
              <a:rPr sz="2588" b="1" spc="-155" dirty="0">
                <a:latin typeface="Tahoma"/>
                <a:cs typeface="Tahoma"/>
              </a:rPr>
              <a:t> </a:t>
            </a:r>
            <a:r>
              <a:rPr sz="2588" b="1" dirty="0">
                <a:latin typeface="Tahoma"/>
                <a:cs typeface="Tahoma"/>
              </a:rPr>
              <a:t>are</a:t>
            </a:r>
            <a:r>
              <a:rPr sz="2588" b="1" spc="-138" dirty="0">
                <a:latin typeface="Tahoma"/>
                <a:cs typeface="Tahoma"/>
              </a:rPr>
              <a:t> </a:t>
            </a:r>
            <a:r>
              <a:rPr sz="2588" b="1" spc="-43" dirty="0">
                <a:latin typeface="Tahoma"/>
                <a:cs typeface="Tahoma"/>
              </a:rPr>
              <a:t>responsible</a:t>
            </a:r>
            <a:r>
              <a:rPr sz="2588" b="1" spc="-129" dirty="0">
                <a:latin typeface="Tahoma"/>
                <a:cs typeface="Tahoma"/>
              </a:rPr>
              <a:t> </a:t>
            </a:r>
            <a:r>
              <a:rPr sz="2588" b="1" dirty="0">
                <a:latin typeface="Tahoma"/>
                <a:cs typeface="Tahoma"/>
              </a:rPr>
              <a:t>for</a:t>
            </a:r>
            <a:r>
              <a:rPr sz="2588" b="1" spc="-138" dirty="0">
                <a:latin typeface="Tahoma"/>
                <a:cs typeface="Tahoma"/>
              </a:rPr>
              <a:t> </a:t>
            </a:r>
            <a:r>
              <a:rPr sz="2588" b="1" spc="-17" dirty="0">
                <a:latin typeface="Tahoma"/>
                <a:cs typeface="Tahoma"/>
              </a:rPr>
              <a:t>safe</a:t>
            </a:r>
            <a:r>
              <a:rPr sz="2588" b="1" spc="-129" dirty="0">
                <a:latin typeface="Tahoma"/>
                <a:cs typeface="Tahoma"/>
              </a:rPr>
              <a:t> </a:t>
            </a:r>
            <a:r>
              <a:rPr sz="2588" b="1" spc="-43" dirty="0">
                <a:latin typeface="Tahoma"/>
                <a:cs typeface="Tahoma"/>
              </a:rPr>
              <a:t>working</a:t>
            </a:r>
            <a:r>
              <a:rPr sz="2588" b="1" spc="-129" dirty="0">
                <a:latin typeface="Tahoma"/>
                <a:cs typeface="Tahoma"/>
              </a:rPr>
              <a:t> </a:t>
            </a:r>
            <a:r>
              <a:rPr sz="2588" b="1" spc="-17" dirty="0">
                <a:latin typeface="Tahoma"/>
                <a:cs typeface="Tahoma"/>
              </a:rPr>
              <a:t>conditions</a:t>
            </a:r>
            <a:endParaRPr sz="2588" dirty="0">
              <a:latin typeface="Tahoma"/>
              <a:cs typeface="Tahoma"/>
            </a:endParaRPr>
          </a:p>
          <a:p>
            <a:pPr marL="21914" marR="2088390">
              <a:lnSpc>
                <a:spcPct val="138700"/>
              </a:lnSpc>
            </a:pPr>
            <a:r>
              <a:rPr sz="2588" b="1" spc="-17" dirty="0">
                <a:latin typeface="Tahoma"/>
                <a:cs typeface="Tahoma"/>
              </a:rPr>
              <a:t>YOU</a:t>
            </a:r>
            <a:r>
              <a:rPr sz="2588" b="1" spc="-129" dirty="0">
                <a:latin typeface="Tahoma"/>
                <a:cs typeface="Tahoma"/>
              </a:rPr>
              <a:t> </a:t>
            </a:r>
            <a:r>
              <a:rPr sz="2588" b="1" spc="-35" dirty="0">
                <a:latin typeface="Tahoma"/>
                <a:cs typeface="Tahoma"/>
              </a:rPr>
              <a:t>track</a:t>
            </a:r>
            <a:r>
              <a:rPr sz="2588" b="1" spc="-112" dirty="0">
                <a:latin typeface="Tahoma"/>
                <a:cs typeface="Tahoma"/>
              </a:rPr>
              <a:t> </a:t>
            </a:r>
            <a:r>
              <a:rPr sz="2588" b="1" spc="-35" dirty="0">
                <a:latin typeface="Tahoma"/>
                <a:cs typeface="Tahoma"/>
              </a:rPr>
              <a:t>work</a:t>
            </a:r>
            <a:r>
              <a:rPr sz="2588" b="1" spc="-112" dirty="0">
                <a:latin typeface="Tahoma"/>
                <a:cs typeface="Tahoma"/>
              </a:rPr>
              <a:t> </a:t>
            </a:r>
            <a:r>
              <a:rPr sz="2588" b="1" spc="-43" dirty="0">
                <a:latin typeface="Tahoma"/>
                <a:cs typeface="Tahoma"/>
              </a:rPr>
              <a:t>progress,</a:t>
            </a:r>
            <a:r>
              <a:rPr sz="2588" b="1" spc="-95" dirty="0">
                <a:latin typeface="Tahoma"/>
                <a:cs typeface="Tahoma"/>
              </a:rPr>
              <a:t> </a:t>
            </a:r>
            <a:r>
              <a:rPr sz="2588" b="1" spc="-35" dirty="0">
                <a:latin typeface="Tahoma"/>
                <a:cs typeface="Tahoma"/>
              </a:rPr>
              <a:t>hours</a:t>
            </a:r>
            <a:r>
              <a:rPr sz="2588" b="1" spc="-112" dirty="0">
                <a:latin typeface="Tahoma"/>
                <a:cs typeface="Tahoma"/>
              </a:rPr>
              <a:t> </a:t>
            </a:r>
            <a:r>
              <a:rPr sz="2588" b="1" spc="-43" dirty="0">
                <a:latin typeface="Tahoma"/>
                <a:cs typeface="Tahoma"/>
              </a:rPr>
              <a:t>worked,</a:t>
            </a:r>
            <a:r>
              <a:rPr sz="2588" b="1" spc="-104" dirty="0">
                <a:latin typeface="Tahoma"/>
                <a:cs typeface="Tahoma"/>
              </a:rPr>
              <a:t> </a:t>
            </a:r>
            <a:r>
              <a:rPr sz="2588" b="1" spc="-35" dirty="0">
                <a:latin typeface="Tahoma"/>
                <a:cs typeface="Tahoma"/>
              </a:rPr>
              <a:t>money</a:t>
            </a:r>
            <a:r>
              <a:rPr sz="2588" b="1" spc="-112" dirty="0">
                <a:latin typeface="Tahoma"/>
                <a:cs typeface="Tahoma"/>
              </a:rPr>
              <a:t> </a:t>
            </a:r>
            <a:r>
              <a:rPr sz="2588" b="1" spc="-35" dirty="0">
                <a:latin typeface="Tahoma"/>
                <a:cs typeface="Tahoma"/>
              </a:rPr>
              <a:t>spent,</a:t>
            </a:r>
            <a:r>
              <a:rPr sz="2588" b="1" spc="-95" dirty="0">
                <a:latin typeface="Tahoma"/>
                <a:cs typeface="Tahoma"/>
              </a:rPr>
              <a:t> </a:t>
            </a:r>
            <a:r>
              <a:rPr sz="2588" b="1" spc="-35" dirty="0">
                <a:latin typeface="Tahoma"/>
                <a:cs typeface="Tahoma"/>
              </a:rPr>
              <a:t>etc. </a:t>
            </a:r>
            <a:r>
              <a:rPr sz="2588" b="1" spc="-17" dirty="0">
                <a:latin typeface="Tahoma"/>
                <a:cs typeface="Tahoma"/>
              </a:rPr>
              <a:t>YOU</a:t>
            </a:r>
            <a:r>
              <a:rPr sz="2588" b="1" spc="-121" dirty="0">
                <a:latin typeface="Tahoma"/>
                <a:cs typeface="Tahoma"/>
              </a:rPr>
              <a:t> </a:t>
            </a:r>
            <a:r>
              <a:rPr sz="2588" b="1" spc="-35" dirty="0">
                <a:latin typeface="Tahoma"/>
                <a:cs typeface="Tahoma"/>
              </a:rPr>
              <a:t>develop</a:t>
            </a:r>
            <a:r>
              <a:rPr sz="2588" b="1" spc="-95" dirty="0">
                <a:latin typeface="Tahoma"/>
                <a:cs typeface="Tahoma"/>
              </a:rPr>
              <a:t> </a:t>
            </a:r>
            <a:r>
              <a:rPr sz="2588" b="1" spc="-43" dirty="0">
                <a:latin typeface="Tahoma"/>
                <a:cs typeface="Tahoma"/>
              </a:rPr>
              <a:t>solutions</a:t>
            </a:r>
            <a:r>
              <a:rPr sz="2588" b="1" spc="-95" dirty="0">
                <a:latin typeface="Tahoma"/>
                <a:cs typeface="Tahoma"/>
              </a:rPr>
              <a:t> </a:t>
            </a:r>
            <a:r>
              <a:rPr sz="2588" b="1" dirty="0">
                <a:latin typeface="Tahoma"/>
                <a:cs typeface="Tahoma"/>
              </a:rPr>
              <a:t>to</a:t>
            </a:r>
            <a:r>
              <a:rPr sz="2588" b="1" spc="-104" dirty="0">
                <a:latin typeface="Tahoma"/>
                <a:cs typeface="Tahoma"/>
              </a:rPr>
              <a:t> </a:t>
            </a:r>
            <a:r>
              <a:rPr sz="2588" b="1" spc="-43" dirty="0">
                <a:latin typeface="Tahoma"/>
                <a:cs typeface="Tahoma"/>
              </a:rPr>
              <a:t>unforeseen</a:t>
            </a:r>
            <a:r>
              <a:rPr sz="2588" b="1" spc="-112" dirty="0">
                <a:latin typeface="Tahoma"/>
                <a:cs typeface="Tahoma"/>
              </a:rPr>
              <a:t> </a:t>
            </a:r>
            <a:r>
              <a:rPr sz="2588" b="1" spc="-17" dirty="0">
                <a:latin typeface="Tahoma"/>
                <a:cs typeface="Tahoma"/>
              </a:rPr>
              <a:t>challenges</a:t>
            </a:r>
            <a:endParaRPr sz="2588" dirty="0">
              <a:latin typeface="Tahoma"/>
              <a:cs typeface="Tahoma"/>
            </a:endParaRPr>
          </a:p>
          <a:p>
            <a:pPr marL="638789" marR="3923675" indent="-617971">
              <a:lnSpc>
                <a:spcPts val="4469"/>
              </a:lnSpc>
              <a:spcBef>
                <a:spcPts val="259"/>
              </a:spcBef>
            </a:pPr>
            <a:r>
              <a:rPr sz="2588" b="1" spc="-17" dirty="0">
                <a:latin typeface="Tahoma"/>
                <a:cs typeface="Tahoma"/>
              </a:rPr>
              <a:t>YOU</a:t>
            </a:r>
            <a:r>
              <a:rPr sz="2588" b="1" spc="-147" dirty="0">
                <a:latin typeface="Tahoma"/>
                <a:cs typeface="Tahoma"/>
              </a:rPr>
              <a:t> </a:t>
            </a:r>
            <a:r>
              <a:rPr sz="2588" b="1" spc="-35" dirty="0">
                <a:latin typeface="Tahoma"/>
                <a:cs typeface="Tahoma"/>
              </a:rPr>
              <a:t>record</a:t>
            </a:r>
            <a:r>
              <a:rPr sz="2588" b="1" spc="-112" dirty="0">
                <a:latin typeface="Tahoma"/>
                <a:cs typeface="Tahoma"/>
              </a:rPr>
              <a:t> </a:t>
            </a:r>
            <a:r>
              <a:rPr sz="2588" b="1" spc="-43" dirty="0">
                <a:latin typeface="Tahoma"/>
                <a:cs typeface="Tahoma"/>
              </a:rPr>
              <a:t>changes</a:t>
            </a:r>
            <a:r>
              <a:rPr sz="2588" b="1" spc="-121" dirty="0">
                <a:latin typeface="Tahoma"/>
                <a:cs typeface="Tahoma"/>
              </a:rPr>
              <a:t> </a:t>
            </a:r>
            <a:r>
              <a:rPr sz="2588" b="1" spc="-35" dirty="0">
                <a:latin typeface="Tahoma"/>
                <a:cs typeface="Tahoma"/>
              </a:rPr>
              <a:t>made</a:t>
            </a:r>
            <a:r>
              <a:rPr sz="2588" b="1" spc="-121" dirty="0">
                <a:latin typeface="Tahoma"/>
                <a:cs typeface="Tahoma"/>
              </a:rPr>
              <a:t> </a:t>
            </a:r>
            <a:r>
              <a:rPr sz="2588" b="1" dirty="0">
                <a:latin typeface="Tahoma"/>
                <a:cs typeface="Tahoma"/>
              </a:rPr>
              <a:t>to</a:t>
            </a:r>
            <a:r>
              <a:rPr sz="2588" b="1" spc="-121" dirty="0">
                <a:latin typeface="Tahoma"/>
                <a:cs typeface="Tahoma"/>
              </a:rPr>
              <a:t> </a:t>
            </a:r>
            <a:r>
              <a:rPr sz="2588" b="1" dirty="0">
                <a:latin typeface="Tahoma"/>
                <a:cs typeface="Tahoma"/>
              </a:rPr>
              <a:t>the</a:t>
            </a:r>
            <a:r>
              <a:rPr sz="2588" b="1" spc="-112" dirty="0">
                <a:latin typeface="Tahoma"/>
                <a:cs typeface="Tahoma"/>
              </a:rPr>
              <a:t> </a:t>
            </a:r>
            <a:r>
              <a:rPr sz="2588" b="1" spc="-35" dirty="0">
                <a:latin typeface="Tahoma"/>
                <a:cs typeface="Tahoma"/>
              </a:rPr>
              <a:t>plan</a:t>
            </a:r>
            <a:r>
              <a:rPr sz="2588" b="1" spc="-129" dirty="0">
                <a:latin typeface="Tahoma"/>
                <a:cs typeface="Tahoma"/>
              </a:rPr>
              <a:t> </a:t>
            </a:r>
            <a:r>
              <a:rPr sz="2588" b="1" spc="-17" dirty="0">
                <a:latin typeface="Tahoma"/>
                <a:cs typeface="Tahoma"/>
              </a:rPr>
              <a:t>including why</a:t>
            </a:r>
            <a:r>
              <a:rPr sz="2588" b="1" spc="-147" dirty="0">
                <a:latin typeface="Tahoma"/>
                <a:cs typeface="Tahoma"/>
              </a:rPr>
              <a:t> </a:t>
            </a:r>
            <a:r>
              <a:rPr sz="2588" b="1" dirty="0">
                <a:latin typeface="Tahoma"/>
                <a:cs typeface="Tahoma"/>
              </a:rPr>
              <a:t>the</a:t>
            </a:r>
            <a:r>
              <a:rPr sz="2588" b="1" spc="-147" dirty="0">
                <a:latin typeface="Tahoma"/>
                <a:cs typeface="Tahoma"/>
              </a:rPr>
              <a:t> </a:t>
            </a:r>
            <a:r>
              <a:rPr sz="2588" b="1" spc="-43" dirty="0">
                <a:latin typeface="Tahoma"/>
                <a:cs typeface="Tahoma"/>
              </a:rPr>
              <a:t>change</a:t>
            </a:r>
            <a:r>
              <a:rPr sz="2588" b="1" spc="-138" dirty="0">
                <a:latin typeface="Tahoma"/>
                <a:cs typeface="Tahoma"/>
              </a:rPr>
              <a:t> </a:t>
            </a:r>
            <a:r>
              <a:rPr sz="2588" b="1" spc="-35" dirty="0">
                <a:latin typeface="Tahoma"/>
                <a:cs typeface="Tahoma"/>
              </a:rPr>
              <a:t>was</a:t>
            </a:r>
            <a:r>
              <a:rPr sz="2588" b="1" spc="-147" dirty="0">
                <a:latin typeface="Tahoma"/>
                <a:cs typeface="Tahoma"/>
              </a:rPr>
              <a:t> </a:t>
            </a:r>
            <a:r>
              <a:rPr sz="2588" b="1" spc="-35" dirty="0">
                <a:latin typeface="Tahoma"/>
                <a:cs typeface="Tahoma"/>
              </a:rPr>
              <a:t>made</a:t>
            </a:r>
            <a:endParaRPr sz="2588" dirty="0">
              <a:latin typeface="Tahoma"/>
              <a:cs typeface="Tahoma"/>
            </a:endParaRPr>
          </a:p>
          <a:p>
            <a:pPr marL="638789">
              <a:spcBef>
                <a:spcPts val="828"/>
              </a:spcBef>
            </a:pPr>
            <a:r>
              <a:rPr sz="2588" b="1" spc="-35" dirty="0">
                <a:latin typeface="Tahoma"/>
                <a:cs typeface="Tahoma"/>
              </a:rPr>
              <a:t>how</a:t>
            </a:r>
            <a:r>
              <a:rPr sz="2588" b="1" spc="-147" dirty="0">
                <a:latin typeface="Tahoma"/>
                <a:cs typeface="Tahoma"/>
              </a:rPr>
              <a:t> </a:t>
            </a:r>
            <a:r>
              <a:rPr sz="2588" b="1" dirty="0">
                <a:latin typeface="Tahoma"/>
                <a:cs typeface="Tahoma"/>
              </a:rPr>
              <a:t>the</a:t>
            </a:r>
            <a:r>
              <a:rPr sz="2588" b="1" spc="-112" dirty="0">
                <a:latin typeface="Tahoma"/>
                <a:cs typeface="Tahoma"/>
              </a:rPr>
              <a:t> </a:t>
            </a:r>
            <a:r>
              <a:rPr sz="2588" b="1" spc="-43" dirty="0">
                <a:latin typeface="Tahoma"/>
                <a:cs typeface="Tahoma"/>
              </a:rPr>
              <a:t>solution</a:t>
            </a:r>
            <a:r>
              <a:rPr sz="2588" b="1" spc="-121" dirty="0">
                <a:latin typeface="Tahoma"/>
                <a:cs typeface="Tahoma"/>
              </a:rPr>
              <a:t> </a:t>
            </a:r>
            <a:r>
              <a:rPr sz="2588" b="1" spc="-35" dirty="0">
                <a:latin typeface="Tahoma"/>
                <a:cs typeface="Tahoma"/>
              </a:rPr>
              <a:t>was</a:t>
            </a:r>
            <a:r>
              <a:rPr sz="2588" b="1" spc="-121" dirty="0">
                <a:latin typeface="Tahoma"/>
                <a:cs typeface="Tahoma"/>
              </a:rPr>
              <a:t> </a:t>
            </a:r>
            <a:r>
              <a:rPr sz="2588" b="1" spc="-17" dirty="0">
                <a:latin typeface="Tahoma"/>
                <a:cs typeface="Tahoma"/>
              </a:rPr>
              <a:t>decided</a:t>
            </a:r>
            <a:endParaRPr sz="2588" dirty="0">
              <a:latin typeface="Tahoma"/>
              <a:cs typeface="Tahoma"/>
            </a:endParaRPr>
          </a:p>
          <a:p>
            <a:pPr marL="21914" marR="4276488">
              <a:lnSpc>
                <a:spcPct val="138700"/>
              </a:lnSpc>
            </a:pPr>
            <a:r>
              <a:rPr sz="2588" b="1" spc="-35" dirty="0">
                <a:latin typeface="Tahoma"/>
                <a:cs typeface="Tahoma"/>
              </a:rPr>
              <a:t>Record</a:t>
            </a:r>
            <a:r>
              <a:rPr sz="2588" b="1" spc="-121" dirty="0">
                <a:latin typeface="Tahoma"/>
                <a:cs typeface="Tahoma"/>
              </a:rPr>
              <a:t> </a:t>
            </a:r>
            <a:r>
              <a:rPr sz="2588" b="1" spc="-35" dirty="0">
                <a:latin typeface="Tahoma"/>
                <a:cs typeface="Tahoma"/>
              </a:rPr>
              <a:t>worker</a:t>
            </a:r>
            <a:r>
              <a:rPr sz="2588" b="1" spc="-104" dirty="0">
                <a:latin typeface="Tahoma"/>
                <a:cs typeface="Tahoma"/>
              </a:rPr>
              <a:t> </a:t>
            </a:r>
            <a:r>
              <a:rPr sz="2588" b="1" spc="-35" dirty="0">
                <a:latin typeface="Tahoma"/>
                <a:cs typeface="Tahoma"/>
              </a:rPr>
              <a:t>hours</a:t>
            </a:r>
            <a:r>
              <a:rPr sz="2588" b="1" spc="-95" dirty="0">
                <a:latin typeface="Tahoma"/>
                <a:cs typeface="Tahoma"/>
              </a:rPr>
              <a:t> </a:t>
            </a:r>
            <a:r>
              <a:rPr sz="2588" b="1" dirty="0">
                <a:latin typeface="Tahoma"/>
                <a:cs typeface="Tahoma"/>
              </a:rPr>
              <a:t>–</a:t>
            </a:r>
            <a:r>
              <a:rPr sz="2588" b="1" spc="-104" dirty="0">
                <a:latin typeface="Tahoma"/>
                <a:cs typeface="Tahoma"/>
              </a:rPr>
              <a:t> </a:t>
            </a:r>
            <a:r>
              <a:rPr sz="2588" b="1" spc="-43" dirty="0">
                <a:latin typeface="Tahoma"/>
                <a:cs typeface="Tahoma"/>
              </a:rPr>
              <a:t>Including</a:t>
            </a:r>
            <a:r>
              <a:rPr sz="2588" b="1" spc="-95" dirty="0">
                <a:latin typeface="Tahoma"/>
                <a:cs typeface="Tahoma"/>
              </a:rPr>
              <a:t> </a:t>
            </a:r>
            <a:r>
              <a:rPr sz="2588" b="1" spc="-17" dirty="0">
                <a:latin typeface="Tahoma"/>
                <a:cs typeface="Tahoma"/>
              </a:rPr>
              <a:t>Fundraisi</a:t>
            </a:r>
            <a:r>
              <a:rPr lang="en-US" sz="2588" b="1" spc="-17" dirty="0">
                <a:latin typeface="Tahoma"/>
                <a:cs typeface="Tahoma"/>
              </a:rPr>
              <a:t>ng</a:t>
            </a:r>
            <a:r>
              <a:rPr sz="2588" b="1" spc="-17" dirty="0">
                <a:latin typeface="Tahoma"/>
                <a:cs typeface="Tahoma"/>
              </a:rPr>
              <a:t> </a:t>
            </a:r>
            <a:r>
              <a:rPr lang="en-US" sz="2588" b="1" spc="-35" dirty="0">
                <a:solidFill>
                  <a:srgbClr val="0000FF"/>
                </a:solidFill>
                <a:latin typeface="Tahoma"/>
                <a:cs typeface="Tahoma"/>
              </a:rPr>
              <a:t>Thank</a:t>
            </a:r>
            <a:r>
              <a:rPr lang="en-US" sz="2588" b="1" spc="-129" dirty="0">
                <a:solidFill>
                  <a:srgbClr val="0000FF"/>
                </a:solidFill>
                <a:latin typeface="Tahoma"/>
                <a:cs typeface="Tahoma"/>
              </a:rPr>
              <a:t> </a:t>
            </a:r>
            <a:r>
              <a:rPr lang="en-US" sz="2588" b="1" dirty="0">
                <a:solidFill>
                  <a:srgbClr val="0000FF"/>
                </a:solidFill>
                <a:latin typeface="Tahoma"/>
                <a:cs typeface="Tahoma"/>
              </a:rPr>
              <a:t>all</a:t>
            </a:r>
            <a:r>
              <a:rPr lang="en-US" sz="2588" b="1" spc="-112" dirty="0">
                <a:solidFill>
                  <a:srgbClr val="0000FF"/>
                </a:solidFill>
                <a:latin typeface="Tahoma"/>
                <a:cs typeface="Tahoma"/>
              </a:rPr>
              <a:t> </a:t>
            </a:r>
            <a:r>
              <a:rPr lang="en-US" sz="2588" b="1" dirty="0">
                <a:solidFill>
                  <a:srgbClr val="0000FF"/>
                </a:solidFill>
                <a:latin typeface="Tahoma"/>
                <a:cs typeface="Tahoma"/>
              </a:rPr>
              <a:t>of</a:t>
            </a:r>
            <a:r>
              <a:rPr lang="en-US" sz="2588" b="1" spc="-112" dirty="0">
                <a:solidFill>
                  <a:srgbClr val="0000FF"/>
                </a:solidFill>
                <a:latin typeface="Tahoma"/>
                <a:cs typeface="Tahoma"/>
              </a:rPr>
              <a:t> </a:t>
            </a:r>
            <a:r>
              <a:rPr lang="en-US" sz="2588" b="1" spc="-35" dirty="0">
                <a:solidFill>
                  <a:srgbClr val="0000FF"/>
                </a:solidFill>
                <a:latin typeface="Tahoma"/>
                <a:cs typeface="Tahoma"/>
              </a:rPr>
              <a:t>those</a:t>
            </a:r>
            <a:r>
              <a:rPr lang="en-US" sz="2588" b="1" spc="-112" dirty="0">
                <a:solidFill>
                  <a:srgbClr val="0000FF"/>
                </a:solidFill>
                <a:latin typeface="Tahoma"/>
                <a:cs typeface="Tahoma"/>
              </a:rPr>
              <a:t> </a:t>
            </a:r>
            <a:r>
              <a:rPr lang="en-US" sz="2588" b="1" spc="-35" dirty="0">
                <a:solidFill>
                  <a:srgbClr val="0000FF"/>
                </a:solidFill>
                <a:latin typeface="Tahoma"/>
                <a:cs typeface="Tahoma"/>
              </a:rPr>
              <a:t>people,</a:t>
            </a:r>
            <a:r>
              <a:rPr lang="en-US" sz="2588" b="1" spc="-112" dirty="0">
                <a:solidFill>
                  <a:srgbClr val="0000FF"/>
                </a:solidFill>
                <a:latin typeface="Tahoma"/>
                <a:cs typeface="Tahoma"/>
              </a:rPr>
              <a:t> </a:t>
            </a:r>
            <a:r>
              <a:rPr lang="en-US" sz="2588" b="1" spc="-43" dirty="0">
                <a:solidFill>
                  <a:srgbClr val="0000FF"/>
                </a:solidFill>
                <a:latin typeface="Tahoma"/>
                <a:cs typeface="Tahoma"/>
              </a:rPr>
              <a:t>groups</a:t>
            </a:r>
            <a:r>
              <a:rPr lang="en-US" sz="2588" b="1" spc="-121" dirty="0">
                <a:solidFill>
                  <a:srgbClr val="0000FF"/>
                </a:solidFill>
                <a:latin typeface="Tahoma"/>
                <a:cs typeface="Tahoma"/>
              </a:rPr>
              <a:t> </a:t>
            </a:r>
            <a:r>
              <a:rPr lang="en-US" sz="2588" b="1" dirty="0">
                <a:solidFill>
                  <a:srgbClr val="0000FF"/>
                </a:solidFill>
                <a:latin typeface="Tahoma"/>
                <a:cs typeface="Tahoma"/>
              </a:rPr>
              <a:t>or</a:t>
            </a:r>
            <a:r>
              <a:rPr lang="en-US" sz="2588" b="1" spc="-121" dirty="0">
                <a:solidFill>
                  <a:srgbClr val="0000FF"/>
                </a:solidFill>
                <a:latin typeface="Tahoma"/>
                <a:cs typeface="Tahoma"/>
              </a:rPr>
              <a:t> </a:t>
            </a:r>
            <a:r>
              <a:rPr lang="en-US" sz="2588" b="1" spc="-52" dirty="0">
                <a:solidFill>
                  <a:srgbClr val="0000FF"/>
                </a:solidFill>
                <a:latin typeface="Tahoma"/>
                <a:cs typeface="Tahoma"/>
              </a:rPr>
              <a:t>businesses</a:t>
            </a:r>
            <a:r>
              <a:rPr lang="en-US" sz="2588" b="1" spc="-121" dirty="0">
                <a:solidFill>
                  <a:srgbClr val="0000FF"/>
                </a:solidFill>
                <a:latin typeface="Tahoma"/>
                <a:cs typeface="Tahoma"/>
              </a:rPr>
              <a:t> </a:t>
            </a:r>
            <a:r>
              <a:rPr lang="en-US" sz="2588" b="1" spc="-17" dirty="0">
                <a:solidFill>
                  <a:srgbClr val="0000FF"/>
                </a:solidFill>
                <a:latin typeface="Tahoma"/>
                <a:cs typeface="Tahoma"/>
              </a:rPr>
              <a:t>that</a:t>
            </a:r>
            <a:r>
              <a:rPr lang="en-US" sz="2588" b="1" spc="-112" dirty="0">
                <a:solidFill>
                  <a:srgbClr val="0000FF"/>
                </a:solidFill>
                <a:latin typeface="Tahoma"/>
                <a:cs typeface="Tahoma"/>
              </a:rPr>
              <a:t> </a:t>
            </a:r>
            <a:r>
              <a:rPr lang="en-US" sz="2588" b="1" spc="-35" dirty="0">
                <a:solidFill>
                  <a:srgbClr val="0000FF"/>
                </a:solidFill>
                <a:latin typeface="Tahoma"/>
                <a:cs typeface="Tahoma"/>
              </a:rPr>
              <a:t>made</a:t>
            </a:r>
            <a:r>
              <a:rPr lang="en-US" sz="2588" b="1" spc="-112" dirty="0">
                <a:solidFill>
                  <a:srgbClr val="0000FF"/>
                </a:solidFill>
                <a:latin typeface="Tahoma"/>
                <a:cs typeface="Tahoma"/>
              </a:rPr>
              <a:t> </a:t>
            </a:r>
            <a:r>
              <a:rPr lang="en-US" sz="2588" b="1" spc="-17" dirty="0">
                <a:solidFill>
                  <a:srgbClr val="0000FF"/>
                </a:solidFill>
                <a:latin typeface="Tahoma"/>
                <a:cs typeface="Tahoma"/>
              </a:rPr>
              <a:t>your</a:t>
            </a:r>
            <a:r>
              <a:rPr lang="en-US" sz="2588" b="1" spc="-129" dirty="0">
                <a:solidFill>
                  <a:srgbClr val="0000FF"/>
                </a:solidFill>
                <a:latin typeface="Tahoma"/>
                <a:cs typeface="Tahoma"/>
              </a:rPr>
              <a:t> </a:t>
            </a:r>
            <a:r>
              <a:rPr lang="en-US" sz="2588" b="1" spc="-17" dirty="0">
                <a:solidFill>
                  <a:srgbClr val="0000FF"/>
                </a:solidFill>
                <a:latin typeface="Tahoma"/>
                <a:cs typeface="Tahoma"/>
              </a:rPr>
              <a:t>project </a:t>
            </a:r>
            <a:r>
              <a:rPr lang="en-US" sz="2588" b="1" spc="-43" dirty="0">
                <a:solidFill>
                  <a:srgbClr val="0000FF"/>
                </a:solidFill>
                <a:latin typeface="Tahoma"/>
                <a:cs typeface="Tahoma"/>
              </a:rPr>
              <a:t>successful.</a:t>
            </a:r>
            <a:r>
              <a:rPr lang="en-US" sz="2588" b="1" spc="-104" dirty="0">
                <a:solidFill>
                  <a:srgbClr val="0000FF"/>
                </a:solidFill>
                <a:latin typeface="Tahoma"/>
                <a:cs typeface="Tahoma"/>
              </a:rPr>
              <a:t> </a:t>
            </a:r>
            <a:endParaRPr lang="en-US" sz="2588" dirty="0">
              <a:latin typeface="Tahoma"/>
              <a:cs typeface="Tahoma"/>
            </a:endParaRPr>
          </a:p>
        </p:txBody>
      </p:sp>
      <p:pic>
        <p:nvPicPr>
          <p:cNvPr id="21" name="object 21"/>
          <p:cNvPicPr/>
          <p:nvPr/>
        </p:nvPicPr>
        <p:blipFill>
          <a:blip r:embed="rId3" cstate="print"/>
          <a:stretch>
            <a:fillRect/>
          </a:stretch>
        </p:blipFill>
        <p:spPr>
          <a:xfrm>
            <a:off x="594738" y="7391400"/>
            <a:ext cx="197222" cy="219137"/>
          </a:xfrm>
          <a:prstGeom prst="rect">
            <a:avLst/>
          </a:prstGeom>
        </p:spPr>
      </p:pic>
      <p:sp>
        <p:nvSpPr>
          <p:cNvPr id="22" name="Slide Number Placeholder 21">
            <a:extLst>
              <a:ext uri="{FF2B5EF4-FFF2-40B4-BE49-F238E27FC236}">
                <a16:creationId xmlns:a16="http://schemas.microsoft.com/office/drawing/2014/main" id="{967D3358-7ED8-E5AF-B8DD-111D4310D2DA}"/>
              </a:ext>
            </a:extLst>
          </p:cNvPr>
          <p:cNvSpPr>
            <a:spLocks noGrp="1"/>
          </p:cNvSpPr>
          <p:nvPr>
            <p:ph type="sldNum" sz="quarter" idx="7"/>
          </p:nvPr>
        </p:nvSpPr>
        <p:spPr/>
        <p:txBody>
          <a:bodyPr/>
          <a:lstStyle/>
          <a:p>
            <a:fld id="{B6F15528-21DE-4FAA-801E-634DDDAF4B2B}"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6EDE0B-546A-0C1A-19DF-83A4C5178434}"/>
            </a:ext>
          </a:extLst>
        </p:cNvPr>
        <p:cNvGrpSpPr/>
        <p:nvPr/>
      </p:nvGrpSpPr>
      <p:grpSpPr>
        <a:xfrm>
          <a:off x="0" y="0"/>
          <a:ext cx="0" cy="0"/>
          <a:chOff x="0" y="0"/>
          <a:chExt cx="0" cy="0"/>
        </a:xfrm>
      </p:grpSpPr>
      <p:grpSp>
        <p:nvGrpSpPr>
          <p:cNvPr id="3" name="object 3">
            <a:extLst>
              <a:ext uri="{FF2B5EF4-FFF2-40B4-BE49-F238E27FC236}">
                <a16:creationId xmlns:a16="http://schemas.microsoft.com/office/drawing/2014/main" id="{E8638BE9-34CF-13AC-C76B-4B036A2DAFD9}"/>
              </a:ext>
            </a:extLst>
          </p:cNvPr>
          <p:cNvGrpSpPr/>
          <p:nvPr/>
        </p:nvGrpSpPr>
        <p:grpSpPr>
          <a:xfrm>
            <a:off x="1738198" y="2477342"/>
            <a:ext cx="11091632" cy="7358626"/>
            <a:chOff x="3560651" y="5362068"/>
            <a:chExt cx="6428105" cy="4264658"/>
          </a:xfrm>
        </p:grpSpPr>
        <p:pic>
          <p:nvPicPr>
            <p:cNvPr id="4" name="object 4">
              <a:extLst>
                <a:ext uri="{FF2B5EF4-FFF2-40B4-BE49-F238E27FC236}">
                  <a16:creationId xmlns:a16="http://schemas.microsoft.com/office/drawing/2014/main" id="{298EA81A-1E49-10AF-8F83-A321F9B25791}"/>
                </a:ext>
              </a:extLst>
            </p:cNvPr>
            <p:cNvPicPr/>
            <p:nvPr/>
          </p:nvPicPr>
          <p:blipFill>
            <a:blip r:embed="rId2" cstate="print"/>
            <a:stretch>
              <a:fillRect/>
            </a:stretch>
          </p:blipFill>
          <p:spPr>
            <a:xfrm>
              <a:off x="4283651" y="5362068"/>
              <a:ext cx="5562600" cy="4264658"/>
            </a:xfrm>
            <a:prstGeom prst="rect">
              <a:avLst/>
            </a:prstGeom>
          </p:spPr>
        </p:pic>
        <p:sp>
          <p:nvSpPr>
            <p:cNvPr id="5" name="object 5">
              <a:extLst>
                <a:ext uri="{FF2B5EF4-FFF2-40B4-BE49-F238E27FC236}">
                  <a16:creationId xmlns:a16="http://schemas.microsoft.com/office/drawing/2014/main" id="{3E9A4A7A-AE40-9CA6-1E56-259F715D1F23}"/>
                </a:ext>
              </a:extLst>
            </p:cNvPr>
            <p:cNvSpPr/>
            <p:nvPr/>
          </p:nvSpPr>
          <p:spPr>
            <a:xfrm>
              <a:off x="3560651" y="5538733"/>
              <a:ext cx="6428105" cy="3969385"/>
            </a:xfrm>
            <a:custGeom>
              <a:avLst/>
              <a:gdLst/>
              <a:ahLst/>
              <a:cxnLst/>
              <a:rect l="l" t="t" r="r" b="b"/>
              <a:pathLst>
                <a:path w="6428105" h="3969384">
                  <a:moveTo>
                    <a:pt x="6427893" y="0"/>
                  </a:moveTo>
                  <a:lnTo>
                    <a:pt x="0" y="0"/>
                  </a:lnTo>
                  <a:lnTo>
                    <a:pt x="0" y="3969292"/>
                  </a:lnTo>
                  <a:lnTo>
                    <a:pt x="6427893" y="3969292"/>
                  </a:lnTo>
                  <a:lnTo>
                    <a:pt x="6427893" y="0"/>
                  </a:lnTo>
                  <a:close/>
                </a:path>
              </a:pathLst>
            </a:custGeom>
            <a:solidFill>
              <a:srgbClr val="FFFFFF">
                <a:alpha val="79998"/>
              </a:srgbClr>
            </a:solidFill>
          </p:spPr>
          <p:txBody>
            <a:bodyPr wrap="square" lIns="0" tIns="0" rIns="0" bIns="0" rtlCol="0"/>
            <a:lstStyle/>
            <a:p>
              <a:endParaRPr dirty="0"/>
            </a:p>
          </p:txBody>
        </p:sp>
      </p:grpSp>
      <p:sp>
        <p:nvSpPr>
          <p:cNvPr id="23" name="Slide Number Placeholder 22">
            <a:extLst>
              <a:ext uri="{FF2B5EF4-FFF2-40B4-BE49-F238E27FC236}">
                <a16:creationId xmlns:a16="http://schemas.microsoft.com/office/drawing/2014/main" id="{FD561187-513E-C1B5-BBE3-8BEC0DFCB331}"/>
              </a:ext>
            </a:extLst>
          </p:cNvPr>
          <p:cNvSpPr>
            <a:spLocks noGrp="1"/>
          </p:cNvSpPr>
          <p:nvPr>
            <p:ph type="sldNum" sz="quarter" idx="7"/>
          </p:nvPr>
        </p:nvSpPr>
        <p:spPr/>
        <p:txBody>
          <a:bodyPr/>
          <a:lstStyle/>
          <a:p>
            <a:fld id="{B6F15528-21DE-4FAA-801E-634DDDAF4B2B}" type="slidenum">
              <a:rPr lang="en-US" smtClean="0"/>
              <a:t>43</a:t>
            </a:fld>
            <a:endParaRPr lang="en-US"/>
          </a:p>
        </p:txBody>
      </p:sp>
      <p:sp>
        <p:nvSpPr>
          <p:cNvPr id="25" name="object 10">
            <a:extLst>
              <a:ext uri="{FF2B5EF4-FFF2-40B4-BE49-F238E27FC236}">
                <a16:creationId xmlns:a16="http://schemas.microsoft.com/office/drawing/2014/main" id="{7CECFA6C-C8FC-3852-95E0-70CBB04A1DFA}"/>
              </a:ext>
            </a:extLst>
          </p:cNvPr>
          <p:cNvSpPr txBox="1">
            <a:spLocks noGrp="1"/>
          </p:cNvSpPr>
          <p:nvPr>
            <p:ph type="title"/>
          </p:nvPr>
        </p:nvSpPr>
        <p:spPr>
          <a:xfrm>
            <a:off x="2794439" y="610398"/>
            <a:ext cx="10035391" cy="1683620"/>
          </a:xfrm>
          <a:prstGeom prst="rect">
            <a:avLst/>
          </a:prstGeom>
        </p:spPr>
        <p:txBody>
          <a:bodyPr vert="horz" wrap="square" lIns="0" tIns="5478" rIns="0" bIns="0" rtlCol="0">
            <a:spAutoFit/>
          </a:bodyPr>
          <a:lstStyle/>
          <a:p>
            <a:pPr marL="21914" marR="8766">
              <a:lnSpc>
                <a:spcPct val="101899"/>
              </a:lnSpc>
              <a:spcBef>
                <a:spcPts val="43"/>
              </a:spcBef>
              <a:tabLst>
                <a:tab pos="4093507" algn="l"/>
              </a:tabLst>
            </a:pPr>
            <a:r>
              <a:rPr sz="5522" dirty="0"/>
              <a:t>ESSP</a:t>
            </a:r>
            <a:r>
              <a:rPr sz="5522" spc="112" dirty="0"/>
              <a:t> </a:t>
            </a:r>
            <a:r>
              <a:rPr sz="5522" dirty="0"/>
              <a:t>–</a:t>
            </a:r>
            <a:r>
              <a:rPr sz="5522" spc="121" dirty="0"/>
              <a:t> </a:t>
            </a:r>
            <a:r>
              <a:rPr lang="en-US" sz="5522" spc="121" dirty="0"/>
              <a:t>Eagle Board Assistance </a:t>
            </a:r>
            <a:endParaRPr sz="5522" dirty="0"/>
          </a:p>
        </p:txBody>
      </p:sp>
      <p:sp>
        <p:nvSpPr>
          <p:cNvPr id="26" name="object 26">
            <a:extLst>
              <a:ext uri="{FF2B5EF4-FFF2-40B4-BE49-F238E27FC236}">
                <a16:creationId xmlns:a16="http://schemas.microsoft.com/office/drawing/2014/main" id="{FAA2CD07-7A76-5232-2956-C331A7D7A07F}"/>
              </a:ext>
            </a:extLst>
          </p:cNvPr>
          <p:cNvSpPr txBox="1">
            <a:spLocks noGrp="1"/>
          </p:cNvSpPr>
          <p:nvPr>
            <p:ph type="body" idx="1"/>
          </p:nvPr>
        </p:nvSpPr>
        <p:spPr>
          <a:xfrm>
            <a:off x="1219200" y="2509999"/>
            <a:ext cx="11559293" cy="5995380"/>
          </a:xfrm>
          <a:prstGeom prst="rect">
            <a:avLst/>
          </a:prstGeom>
        </p:spPr>
        <p:txBody>
          <a:bodyPr vert="horz" wrap="square" lIns="0" tIns="257704" rIns="0" bIns="0" rtlCol="0">
            <a:spAutoFit/>
          </a:bodyPr>
          <a:lstStyle/>
          <a:p>
            <a:pPr marR="161067">
              <a:spcBef>
                <a:spcPts val="173"/>
              </a:spcBef>
            </a:pPr>
            <a:r>
              <a:rPr lang="en-US" dirty="0"/>
              <a:t>The Eagle Board is always available to answer questions and provide input and/or assistance as needed for your project.  </a:t>
            </a:r>
          </a:p>
          <a:p>
            <a:pPr marR="161067">
              <a:spcBef>
                <a:spcPts val="173"/>
              </a:spcBef>
            </a:pPr>
            <a:endParaRPr lang="en-US" dirty="0"/>
          </a:p>
          <a:p>
            <a:pPr marR="161067">
              <a:spcBef>
                <a:spcPts val="173"/>
              </a:spcBef>
            </a:pPr>
            <a:r>
              <a:rPr lang="en-US" dirty="0"/>
              <a:t>One of our goals is to make sure you have the tools to be successful!  </a:t>
            </a:r>
          </a:p>
          <a:p>
            <a:pPr marR="161067">
              <a:spcBef>
                <a:spcPts val="173"/>
              </a:spcBef>
            </a:pPr>
            <a:endParaRPr lang="en-US" spc="-17" dirty="0"/>
          </a:p>
          <a:p>
            <a:pPr marL="457200" marR="161067" indent="-457200">
              <a:spcBef>
                <a:spcPts val="173"/>
              </a:spcBef>
              <a:buFont typeface="Arial" panose="020B0604020202020204" pitchFamily="34" charset="0"/>
              <a:buChar char="•"/>
            </a:pPr>
            <a:r>
              <a:rPr lang="en-US" spc="-17" dirty="0"/>
              <a:t>A representative from the Eagle Board can be available for meetings with you and your mentor via:</a:t>
            </a:r>
            <a:br>
              <a:rPr lang="en-US" spc="-17" dirty="0"/>
            </a:br>
            <a:endParaRPr lang="en-US" b="0" spc="-35" dirty="0"/>
          </a:p>
          <a:p>
            <a:pPr marL="1095989" marR="1000367" indent="-457200">
              <a:lnSpc>
                <a:spcPct val="116700"/>
              </a:lnSpc>
              <a:spcBef>
                <a:spcPts val="552"/>
              </a:spcBef>
              <a:buFont typeface="Arial" panose="020B0604020202020204" pitchFamily="34" charset="0"/>
              <a:buChar char="•"/>
            </a:pPr>
            <a:r>
              <a:rPr lang="en-US" b="0" spc="-35" dirty="0"/>
              <a:t>Zoom </a:t>
            </a:r>
          </a:p>
          <a:p>
            <a:pPr marL="1095989" marR="1000367" indent="-457200">
              <a:lnSpc>
                <a:spcPct val="116700"/>
              </a:lnSpc>
              <a:spcBef>
                <a:spcPts val="552"/>
              </a:spcBef>
              <a:buFont typeface="Arial" panose="020B0604020202020204" pitchFamily="34" charset="0"/>
              <a:buChar char="•"/>
            </a:pPr>
            <a:r>
              <a:rPr lang="en-US" b="0" spc="-17" dirty="0"/>
              <a:t>Conference Calls</a:t>
            </a:r>
            <a:endParaRPr b="0" spc="-17" dirty="0"/>
          </a:p>
          <a:p>
            <a:pPr marL="1095989" marR="5062099" indent="-457200">
              <a:lnSpc>
                <a:spcPct val="110700"/>
              </a:lnSpc>
              <a:spcBef>
                <a:spcPts val="164"/>
              </a:spcBef>
              <a:buFont typeface="Arial" panose="020B0604020202020204" pitchFamily="34" charset="0"/>
              <a:buChar char="•"/>
            </a:pPr>
            <a:r>
              <a:rPr lang="en-US" b="0" spc="-35" dirty="0"/>
              <a:t>In Person</a:t>
            </a:r>
            <a:r>
              <a:rPr lang="en-US" b="0" spc="-52" dirty="0"/>
              <a:t> meeting</a:t>
            </a:r>
            <a:r>
              <a:rPr lang="en-US" b="0" spc="-78" dirty="0"/>
              <a:t>s</a:t>
            </a:r>
          </a:p>
          <a:p>
            <a:pPr marL="1095989" marR="5062099" indent="-457200">
              <a:lnSpc>
                <a:spcPct val="110700"/>
              </a:lnSpc>
              <a:spcBef>
                <a:spcPts val="164"/>
              </a:spcBef>
              <a:buFont typeface="Arial" panose="020B0604020202020204" pitchFamily="34" charset="0"/>
              <a:buChar char="•"/>
            </a:pPr>
            <a:endParaRPr lang="en-US" b="0" spc="-78" dirty="0"/>
          </a:p>
          <a:p>
            <a:pPr marL="1095989" marR="5062099" indent="-457200">
              <a:lnSpc>
                <a:spcPct val="110700"/>
              </a:lnSpc>
              <a:spcBef>
                <a:spcPts val="164"/>
              </a:spcBef>
              <a:buFont typeface="Arial" panose="020B0604020202020204" pitchFamily="34" charset="0"/>
              <a:buChar char="•"/>
            </a:pPr>
            <a:endParaRPr lang="en-US" b="0" spc="-86" dirty="0"/>
          </a:p>
        </p:txBody>
      </p:sp>
      <p:pic>
        <p:nvPicPr>
          <p:cNvPr id="27" name="object 25">
            <a:extLst>
              <a:ext uri="{FF2B5EF4-FFF2-40B4-BE49-F238E27FC236}">
                <a16:creationId xmlns:a16="http://schemas.microsoft.com/office/drawing/2014/main" id="{651003D0-EA94-54FD-BF69-6718C80B1747}"/>
              </a:ext>
            </a:extLst>
          </p:cNvPr>
          <p:cNvPicPr/>
          <p:nvPr/>
        </p:nvPicPr>
        <p:blipFill>
          <a:blip r:embed="rId3" cstate="print"/>
          <a:stretch>
            <a:fillRect/>
          </a:stretch>
        </p:blipFill>
        <p:spPr>
          <a:xfrm>
            <a:off x="914400" y="2895600"/>
            <a:ext cx="131482" cy="153396"/>
          </a:xfrm>
          <a:prstGeom prst="rect">
            <a:avLst/>
          </a:prstGeom>
        </p:spPr>
      </p:pic>
    </p:spTree>
    <p:extLst>
      <p:ext uri="{BB962C8B-B14F-4D97-AF65-F5344CB8AC3E}">
        <p14:creationId xmlns:p14="http://schemas.microsoft.com/office/powerpoint/2010/main" val="1711015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2E6F57-7D4F-81A6-57B7-23FEB4A1529E}"/>
              </a:ext>
            </a:extLst>
          </p:cNvPr>
          <p:cNvSpPr>
            <a:spLocks noGrp="1"/>
          </p:cNvSpPr>
          <p:nvPr>
            <p:ph type="sldNum" sz="quarter" idx="7"/>
          </p:nvPr>
        </p:nvSpPr>
        <p:spPr/>
        <p:txBody>
          <a:bodyPr/>
          <a:lstStyle/>
          <a:p>
            <a:fld id="{B6F15528-21DE-4FAA-801E-634DDDAF4B2B}" type="slidenum">
              <a:rPr lang="en-US" smtClean="0"/>
              <a:t>44</a:t>
            </a:fld>
            <a:endParaRPr lang="en-US"/>
          </a:p>
        </p:txBody>
      </p:sp>
      <p:sp>
        <p:nvSpPr>
          <p:cNvPr id="3" name="object 19">
            <a:extLst>
              <a:ext uri="{FF2B5EF4-FFF2-40B4-BE49-F238E27FC236}">
                <a16:creationId xmlns:a16="http://schemas.microsoft.com/office/drawing/2014/main" id="{25E19A3C-B6BB-455D-727A-E59A427CDD1D}"/>
              </a:ext>
            </a:extLst>
          </p:cNvPr>
          <p:cNvSpPr txBox="1">
            <a:spLocks/>
          </p:cNvSpPr>
          <p:nvPr/>
        </p:nvSpPr>
        <p:spPr>
          <a:xfrm>
            <a:off x="3200400" y="702880"/>
            <a:ext cx="8727440" cy="1130124"/>
          </a:xfrm>
          <a:prstGeom prst="rect">
            <a:avLst/>
          </a:prstGeom>
        </p:spPr>
        <p:txBody>
          <a:bodyPr vert="horz" wrap="square" lIns="0" tIns="21914" rIns="0" bIns="0" rtlCol="0">
            <a:spAutoFit/>
          </a:bodyPr>
          <a:lstStyle>
            <a:lvl1pPr>
              <a:defRPr>
                <a:latin typeface="+mj-lt"/>
                <a:ea typeface="+mj-ea"/>
                <a:cs typeface="+mj-cs"/>
              </a:defRPr>
            </a:lvl1pPr>
          </a:lstStyle>
          <a:p>
            <a:pPr marL="21914">
              <a:spcBef>
                <a:spcPts val="173"/>
              </a:spcBef>
            </a:pPr>
            <a:r>
              <a:rPr lang="en-US" sz="7200" b="1" u="sng" dirty="0">
                <a:solidFill>
                  <a:srgbClr val="000066"/>
                </a:solidFill>
              </a:rPr>
              <a:t>ESSP</a:t>
            </a:r>
            <a:r>
              <a:rPr lang="en-US" sz="7200" b="1" u="sng" spc="121" dirty="0">
                <a:solidFill>
                  <a:srgbClr val="000066"/>
                </a:solidFill>
              </a:rPr>
              <a:t> </a:t>
            </a:r>
            <a:r>
              <a:rPr lang="en-US" sz="7200" b="1" u="sng" dirty="0">
                <a:solidFill>
                  <a:srgbClr val="000066"/>
                </a:solidFill>
              </a:rPr>
              <a:t>–</a:t>
            </a:r>
            <a:r>
              <a:rPr lang="en-US" sz="7200" b="1" u="sng" spc="121" dirty="0">
                <a:solidFill>
                  <a:srgbClr val="000066"/>
                </a:solidFill>
              </a:rPr>
              <a:t> Project Report</a:t>
            </a:r>
            <a:endParaRPr lang="en-US" sz="7200" b="1" u="sng" dirty="0">
              <a:solidFill>
                <a:srgbClr val="000066"/>
              </a:solidFill>
            </a:endParaRPr>
          </a:p>
        </p:txBody>
      </p:sp>
      <p:sp>
        <p:nvSpPr>
          <p:cNvPr id="4" name="Content Placeholder 2">
            <a:extLst>
              <a:ext uri="{FF2B5EF4-FFF2-40B4-BE49-F238E27FC236}">
                <a16:creationId xmlns:a16="http://schemas.microsoft.com/office/drawing/2014/main" id="{13195272-15DA-49A9-046F-C05D2FED5582}"/>
              </a:ext>
            </a:extLst>
          </p:cNvPr>
          <p:cNvSpPr txBox="1">
            <a:spLocks/>
          </p:cNvSpPr>
          <p:nvPr/>
        </p:nvSpPr>
        <p:spPr>
          <a:xfrm>
            <a:off x="1102360" y="1600200"/>
            <a:ext cx="11470640" cy="7755320"/>
          </a:xfrm>
          <a:prstGeom prst="rect">
            <a:avLst/>
          </a:prstGeom>
        </p:spPr>
        <p:txBody>
          <a:bodyPr/>
          <a:lstStyle>
            <a:lvl1pPr marL="0">
              <a:defRPr>
                <a:latin typeface="+mn-lt"/>
                <a:ea typeface="+mn-ea"/>
                <a:cs typeface="+mn-cs"/>
              </a:defRPr>
            </a:lvl1pPr>
            <a:lvl2pPr marL="788899">
              <a:defRPr>
                <a:latin typeface="+mn-lt"/>
                <a:ea typeface="+mn-ea"/>
                <a:cs typeface="+mn-cs"/>
              </a:defRPr>
            </a:lvl2pPr>
            <a:lvl3pPr marL="1577797">
              <a:defRPr>
                <a:latin typeface="+mn-lt"/>
                <a:ea typeface="+mn-ea"/>
                <a:cs typeface="+mn-cs"/>
              </a:defRPr>
            </a:lvl3pPr>
            <a:lvl4pPr marL="2366696">
              <a:defRPr>
                <a:latin typeface="+mn-lt"/>
                <a:ea typeface="+mn-ea"/>
                <a:cs typeface="+mn-cs"/>
              </a:defRPr>
            </a:lvl4pPr>
            <a:lvl5pPr marL="3155594">
              <a:defRPr>
                <a:latin typeface="+mn-lt"/>
                <a:ea typeface="+mn-ea"/>
                <a:cs typeface="+mn-cs"/>
              </a:defRPr>
            </a:lvl5pPr>
            <a:lvl6pPr marL="3944493">
              <a:defRPr>
                <a:latin typeface="+mn-lt"/>
                <a:ea typeface="+mn-ea"/>
                <a:cs typeface="+mn-cs"/>
              </a:defRPr>
            </a:lvl6pPr>
            <a:lvl7pPr marL="4733392">
              <a:defRPr>
                <a:latin typeface="+mn-lt"/>
                <a:ea typeface="+mn-ea"/>
                <a:cs typeface="+mn-cs"/>
              </a:defRPr>
            </a:lvl7pPr>
            <a:lvl8pPr marL="5522290">
              <a:defRPr>
                <a:latin typeface="+mn-lt"/>
                <a:ea typeface="+mn-ea"/>
                <a:cs typeface="+mn-cs"/>
              </a:defRPr>
            </a:lvl8pPr>
            <a:lvl9pPr marL="6311189">
              <a:defRPr>
                <a:latin typeface="+mn-lt"/>
                <a:ea typeface="+mn-ea"/>
                <a:cs typeface="+mn-cs"/>
              </a:defRPr>
            </a:lvl9pPr>
          </a:lstStyle>
          <a:p>
            <a:pPr marL="457200" lvl="1">
              <a:spcAft>
                <a:spcPts val="600"/>
              </a:spcAft>
              <a:buFont typeface="Arial" pitchFamily="34" charset="0"/>
              <a:buNone/>
              <a:defRPr/>
            </a:pPr>
            <a:endParaRPr lang="en-US" sz="4800" b="1" dirty="0">
              <a:cs typeface="Times New Roman" pitchFamily="18" charset="0"/>
            </a:endParaRPr>
          </a:p>
          <a:p>
            <a:pPr marL="749300" lvl="1" indent="-292100">
              <a:buFont typeface="Arial" pitchFamily="34" charset="0"/>
              <a:buChar char="•"/>
              <a:defRPr/>
            </a:pPr>
            <a:r>
              <a:rPr lang="en-US" sz="3200" b="1" dirty="0">
                <a:cs typeface="Times New Roman" pitchFamily="18" charset="0"/>
              </a:rPr>
              <a:t>Project completion date is when the project was completed (not when workbook is completed)</a:t>
            </a:r>
          </a:p>
          <a:p>
            <a:pPr marL="749300" lvl="1" indent="-292100">
              <a:buFont typeface="Arial" pitchFamily="34" charset="0"/>
              <a:buChar char="•"/>
              <a:defRPr/>
            </a:pPr>
            <a:r>
              <a:rPr lang="en-US" sz="3200" b="1" dirty="0">
                <a:cs typeface="Times New Roman" pitchFamily="18" charset="0"/>
              </a:rPr>
              <a:t>Workbook must be completed before Eagle Application</a:t>
            </a:r>
          </a:p>
          <a:p>
            <a:pPr marL="749300" lvl="1" indent="-292100">
              <a:buFont typeface="Arial" pitchFamily="34" charset="0"/>
              <a:buChar char="•"/>
              <a:defRPr/>
            </a:pPr>
            <a:r>
              <a:rPr lang="en-US" sz="3200" b="1" dirty="0">
                <a:cs typeface="Times New Roman" pitchFamily="18" charset="0"/>
              </a:rPr>
              <a:t>Changes</a:t>
            </a:r>
          </a:p>
          <a:p>
            <a:pPr marL="749300" lvl="1" indent="-292100">
              <a:buFont typeface="Arial" pitchFamily="34" charset="0"/>
              <a:buChar char="•"/>
              <a:defRPr/>
            </a:pPr>
            <a:r>
              <a:rPr lang="en-US" sz="3200" b="1" dirty="0">
                <a:cs typeface="Times New Roman" pitchFamily="18" charset="0"/>
              </a:rPr>
              <a:t>Leadership demonstrated</a:t>
            </a:r>
          </a:p>
          <a:p>
            <a:pPr marL="749300" lvl="1" indent="-292100">
              <a:buFont typeface="Arial" pitchFamily="34" charset="0"/>
              <a:buChar char="•"/>
              <a:defRPr/>
            </a:pPr>
            <a:r>
              <a:rPr lang="en-US" sz="3200" b="1" dirty="0">
                <a:cs typeface="Times New Roman" pitchFamily="18" charset="0"/>
              </a:rPr>
              <a:t>Hours you spent planning</a:t>
            </a:r>
          </a:p>
          <a:p>
            <a:pPr marL="749300" lvl="1" indent="-292100">
              <a:buFont typeface="Arial" pitchFamily="34" charset="0"/>
              <a:buChar char="•"/>
              <a:defRPr/>
            </a:pPr>
            <a:r>
              <a:rPr lang="en-US" sz="3200" b="1" dirty="0">
                <a:cs typeface="Times New Roman" pitchFamily="18" charset="0"/>
              </a:rPr>
              <a:t>Hours you spent carrying out the project</a:t>
            </a:r>
          </a:p>
          <a:p>
            <a:pPr marL="749300" lvl="1" indent="-292100">
              <a:buFont typeface="Arial" pitchFamily="34" charset="0"/>
              <a:buChar char="•"/>
              <a:defRPr/>
            </a:pPr>
            <a:r>
              <a:rPr lang="en-US" sz="3200" b="1" dirty="0">
                <a:cs typeface="Times New Roman" pitchFamily="18" charset="0"/>
              </a:rPr>
              <a:t>Hours others spent working on the project</a:t>
            </a:r>
          </a:p>
          <a:p>
            <a:pPr marL="749300" lvl="1" indent="-292100">
              <a:buFont typeface="Arial" pitchFamily="34" charset="0"/>
              <a:buChar char="•"/>
              <a:defRPr/>
            </a:pPr>
            <a:r>
              <a:rPr lang="en-US" sz="3200" b="1" dirty="0">
                <a:cs typeface="Times New Roman" pitchFamily="18" charset="0"/>
              </a:rPr>
              <a:t>Materials (and funds) required to complete project</a:t>
            </a:r>
          </a:p>
          <a:p>
            <a:pPr marL="749300" lvl="1" indent="-292100">
              <a:buFont typeface="Arial" pitchFamily="34" charset="0"/>
              <a:buChar char="•"/>
              <a:defRPr/>
            </a:pPr>
            <a:r>
              <a:rPr lang="en-US" sz="3200" b="1" dirty="0">
                <a:cs typeface="Times New Roman" pitchFamily="18" charset="0"/>
              </a:rPr>
              <a:t>“After” Photographs of the completed project</a:t>
            </a:r>
          </a:p>
          <a:p>
            <a:pPr marL="749300" lvl="1" indent="-292100">
              <a:buFont typeface="Arial" pitchFamily="34" charset="0"/>
              <a:buChar char="•"/>
              <a:defRPr/>
            </a:pPr>
            <a:r>
              <a:rPr lang="en-US" sz="3200" b="1" dirty="0">
                <a:cs typeface="Times New Roman" pitchFamily="18" charset="0"/>
              </a:rPr>
              <a:t>Signatures</a:t>
            </a:r>
          </a:p>
          <a:p>
            <a:pPr marL="457200" lvl="2">
              <a:buFont typeface="Arial" pitchFamily="34" charset="0"/>
              <a:buNone/>
              <a:defRPr/>
            </a:pPr>
            <a:r>
              <a:rPr lang="en-US" sz="3200" b="1" dirty="0">
                <a:cs typeface="Times New Roman" pitchFamily="18" charset="0"/>
              </a:rPr>
              <a:t>	</a:t>
            </a:r>
            <a:r>
              <a:rPr lang="en-US" sz="2800" b="1" dirty="0">
                <a:cs typeface="Times New Roman" pitchFamily="18" charset="0"/>
              </a:rPr>
              <a:t>Eagle candidate signs and dates after completion</a:t>
            </a:r>
          </a:p>
          <a:p>
            <a:pPr marL="457200" lvl="2">
              <a:buFont typeface="Arial" pitchFamily="34" charset="0"/>
              <a:buNone/>
              <a:defRPr/>
            </a:pPr>
            <a:r>
              <a:rPr lang="en-US" sz="2800" b="1" dirty="0">
                <a:cs typeface="Times New Roman" pitchFamily="18" charset="0"/>
              </a:rPr>
              <a:t>	Representative of beneficiary organization</a:t>
            </a:r>
          </a:p>
          <a:p>
            <a:pPr marL="457200" lvl="2">
              <a:buFont typeface="Arial" pitchFamily="34" charset="0"/>
              <a:buNone/>
              <a:defRPr/>
            </a:pPr>
            <a:r>
              <a:rPr lang="en-US" sz="2800" b="1" dirty="0">
                <a:cs typeface="Times New Roman" pitchFamily="18" charset="0"/>
              </a:rPr>
              <a:t>	Scoutmaster/Coach/Advisor</a:t>
            </a:r>
          </a:p>
          <a:p>
            <a:pPr marL="1200150" lvl="1">
              <a:buFont typeface="Wingdings" pitchFamily="2" charset="2"/>
              <a:buChar char="§"/>
              <a:defRPr/>
            </a:pPr>
            <a:endParaRPr lang="en-US" sz="2800" b="1" dirty="0">
              <a:cs typeface="Times New Roman" pitchFamily="18" charset="0"/>
            </a:endParaRPr>
          </a:p>
        </p:txBody>
      </p:sp>
    </p:spTree>
    <p:extLst>
      <p:ext uri="{BB962C8B-B14F-4D97-AF65-F5344CB8AC3E}">
        <p14:creationId xmlns:p14="http://schemas.microsoft.com/office/powerpoint/2010/main" val="3387206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531472" y="550909"/>
            <a:ext cx="7547087" cy="1535714"/>
          </a:xfrm>
          <a:prstGeom prst="rect">
            <a:avLst/>
          </a:prstGeom>
        </p:spPr>
      </p:pic>
      <p:sp>
        <p:nvSpPr>
          <p:cNvPr id="4" name="object 4"/>
          <p:cNvSpPr txBox="1">
            <a:spLocks noGrp="1"/>
          </p:cNvSpPr>
          <p:nvPr>
            <p:ph type="title"/>
          </p:nvPr>
        </p:nvSpPr>
        <p:spPr>
          <a:xfrm>
            <a:off x="2940048" y="727097"/>
            <a:ext cx="6682591" cy="871912"/>
          </a:xfrm>
          <a:prstGeom prst="rect">
            <a:avLst/>
          </a:prstGeom>
        </p:spPr>
        <p:txBody>
          <a:bodyPr vert="horz" wrap="square" lIns="0" tIns="21914" rIns="0" bIns="0" rtlCol="0">
            <a:spAutoFit/>
          </a:bodyPr>
          <a:lstStyle/>
          <a:p>
            <a:pPr marL="21914">
              <a:spcBef>
                <a:spcPts val="173"/>
              </a:spcBef>
            </a:pPr>
            <a:r>
              <a:rPr sz="5522" u="sng" spc="-17" dirty="0"/>
              <a:t>Requirement</a:t>
            </a:r>
            <a:r>
              <a:rPr sz="5522" u="sng" spc="-190" dirty="0"/>
              <a:t> </a:t>
            </a:r>
            <a:r>
              <a:rPr sz="5522" u="sng" dirty="0"/>
              <a:t>6.</a:t>
            </a:r>
            <a:r>
              <a:rPr sz="5522" u="sng" spc="-173" dirty="0"/>
              <a:t> </a:t>
            </a:r>
            <a:r>
              <a:rPr sz="5522" u="sng" spc="-43" dirty="0"/>
              <a:t>ULC</a:t>
            </a:r>
            <a:endParaRPr sz="5522" u="sng" dirty="0"/>
          </a:p>
        </p:txBody>
      </p:sp>
      <p:pic>
        <p:nvPicPr>
          <p:cNvPr id="5" name="object 5"/>
          <p:cNvPicPr/>
          <p:nvPr/>
        </p:nvPicPr>
        <p:blipFill>
          <a:blip r:embed="rId3" cstate="print"/>
          <a:stretch>
            <a:fillRect/>
          </a:stretch>
        </p:blipFill>
        <p:spPr>
          <a:xfrm>
            <a:off x="1066800" y="4114800"/>
            <a:ext cx="197222" cy="219137"/>
          </a:xfrm>
          <a:prstGeom prst="rect">
            <a:avLst/>
          </a:prstGeom>
        </p:spPr>
      </p:pic>
      <p:pic>
        <p:nvPicPr>
          <p:cNvPr id="6" name="object 6"/>
          <p:cNvPicPr/>
          <p:nvPr/>
        </p:nvPicPr>
        <p:blipFill>
          <a:blip r:embed="rId3" cstate="print"/>
          <a:stretch>
            <a:fillRect/>
          </a:stretch>
        </p:blipFill>
        <p:spPr>
          <a:xfrm>
            <a:off x="990600" y="6400800"/>
            <a:ext cx="197222" cy="219137"/>
          </a:xfrm>
          <a:prstGeom prst="rect">
            <a:avLst/>
          </a:prstGeom>
        </p:spPr>
      </p:pic>
      <p:pic>
        <p:nvPicPr>
          <p:cNvPr id="9" name="object 9"/>
          <p:cNvPicPr/>
          <p:nvPr/>
        </p:nvPicPr>
        <p:blipFill>
          <a:blip r:embed="rId4" cstate="print"/>
          <a:stretch>
            <a:fillRect/>
          </a:stretch>
        </p:blipFill>
        <p:spPr>
          <a:xfrm>
            <a:off x="8686800" y="3312952"/>
            <a:ext cx="3693759" cy="4144450"/>
          </a:xfrm>
          <a:prstGeom prst="rect">
            <a:avLst/>
          </a:prstGeom>
        </p:spPr>
      </p:pic>
      <p:sp>
        <p:nvSpPr>
          <p:cNvPr id="12" name="object 12"/>
          <p:cNvSpPr txBox="1"/>
          <p:nvPr/>
        </p:nvSpPr>
        <p:spPr>
          <a:xfrm>
            <a:off x="636894" y="1736013"/>
            <a:ext cx="12393306" cy="5502987"/>
          </a:xfrm>
          <a:prstGeom prst="rect">
            <a:avLst/>
          </a:prstGeom>
        </p:spPr>
        <p:txBody>
          <a:bodyPr vert="horz" wrap="square" lIns="0" tIns="21914" rIns="0" bIns="0" rtlCol="0">
            <a:spAutoFit/>
          </a:bodyPr>
          <a:lstStyle/>
          <a:p>
            <a:pPr marR="522645" algn="ctr">
              <a:spcBef>
                <a:spcPts val="173"/>
              </a:spcBef>
            </a:pPr>
            <a:endParaRPr lang="en-US" sz="2761" b="1" dirty="0">
              <a:solidFill>
                <a:srgbClr val="0000FF"/>
              </a:solidFill>
              <a:latin typeface="Tahoma"/>
              <a:cs typeface="Tahoma"/>
            </a:endParaRPr>
          </a:p>
          <a:p>
            <a:pPr marR="522645" algn="ctr">
              <a:spcBef>
                <a:spcPts val="173"/>
              </a:spcBef>
            </a:pPr>
            <a:r>
              <a:rPr sz="2761" b="1" dirty="0">
                <a:solidFill>
                  <a:srgbClr val="0000FF"/>
                </a:solidFill>
                <a:latin typeface="Tahoma"/>
                <a:cs typeface="Tahoma"/>
              </a:rPr>
              <a:t>Take</a:t>
            </a:r>
            <a:r>
              <a:rPr sz="2761" b="1" spc="35" dirty="0">
                <a:solidFill>
                  <a:srgbClr val="0000FF"/>
                </a:solidFill>
                <a:latin typeface="Tahoma"/>
                <a:cs typeface="Tahoma"/>
              </a:rPr>
              <a:t> </a:t>
            </a:r>
            <a:r>
              <a:rPr sz="2761" b="1" dirty="0">
                <a:solidFill>
                  <a:srgbClr val="0000FF"/>
                </a:solidFill>
                <a:latin typeface="Tahoma"/>
                <a:cs typeface="Tahoma"/>
              </a:rPr>
              <a:t>part</a:t>
            </a:r>
            <a:r>
              <a:rPr sz="2761" b="1" spc="17" dirty="0">
                <a:solidFill>
                  <a:srgbClr val="0000FF"/>
                </a:solidFill>
                <a:latin typeface="Tahoma"/>
                <a:cs typeface="Tahoma"/>
              </a:rPr>
              <a:t> </a:t>
            </a:r>
            <a:r>
              <a:rPr sz="2761" b="1" dirty="0">
                <a:solidFill>
                  <a:srgbClr val="0000FF"/>
                </a:solidFill>
                <a:latin typeface="Tahoma"/>
                <a:cs typeface="Tahoma"/>
              </a:rPr>
              <a:t>in</a:t>
            </a:r>
            <a:r>
              <a:rPr sz="2761" b="1" spc="35" dirty="0">
                <a:solidFill>
                  <a:srgbClr val="0000FF"/>
                </a:solidFill>
                <a:latin typeface="Tahoma"/>
                <a:cs typeface="Tahoma"/>
              </a:rPr>
              <a:t> </a:t>
            </a:r>
            <a:r>
              <a:rPr sz="2761" b="1" dirty="0">
                <a:solidFill>
                  <a:srgbClr val="0000FF"/>
                </a:solidFill>
                <a:latin typeface="Tahoma"/>
                <a:cs typeface="Tahoma"/>
              </a:rPr>
              <a:t>a</a:t>
            </a:r>
            <a:r>
              <a:rPr sz="2761" b="1" spc="35" dirty="0">
                <a:solidFill>
                  <a:srgbClr val="0000FF"/>
                </a:solidFill>
                <a:latin typeface="Tahoma"/>
                <a:cs typeface="Tahoma"/>
              </a:rPr>
              <a:t> </a:t>
            </a:r>
            <a:r>
              <a:rPr sz="2761" b="1" dirty="0">
                <a:solidFill>
                  <a:srgbClr val="0000FF"/>
                </a:solidFill>
                <a:latin typeface="Tahoma"/>
                <a:cs typeface="Tahoma"/>
              </a:rPr>
              <a:t>unit</a:t>
            </a:r>
            <a:r>
              <a:rPr sz="2761" b="1" spc="26" dirty="0">
                <a:solidFill>
                  <a:srgbClr val="0000FF"/>
                </a:solidFill>
                <a:latin typeface="Tahoma"/>
                <a:cs typeface="Tahoma"/>
              </a:rPr>
              <a:t> </a:t>
            </a:r>
            <a:r>
              <a:rPr sz="2761" b="1" dirty="0">
                <a:solidFill>
                  <a:srgbClr val="0000FF"/>
                </a:solidFill>
                <a:latin typeface="Tahoma"/>
                <a:cs typeface="Tahoma"/>
              </a:rPr>
              <a:t>leader</a:t>
            </a:r>
            <a:r>
              <a:rPr sz="2761" b="1" spc="17" dirty="0">
                <a:solidFill>
                  <a:srgbClr val="0000FF"/>
                </a:solidFill>
                <a:latin typeface="Tahoma"/>
                <a:cs typeface="Tahoma"/>
              </a:rPr>
              <a:t> </a:t>
            </a:r>
            <a:r>
              <a:rPr sz="2761" b="1" spc="-17" dirty="0">
                <a:solidFill>
                  <a:srgbClr val="0000FF"/>
                </a:solidFill>
                <a:latin typeface="Tahoma"/>
                <a:cs typeface="Tahoma"/>
              </a:rPr>
              <a:t>conference.</a:t>
            </a:r>
            <a:endParaRPr sz="2761" dirty="0">
              <a:latin typeface="Tahoma"/>
              <a:cs typeface="Tahoma"/>
            </a:endParaRPr>
          </a:p>
          <a:p>
            <a:pPr>
              <a:spcBef>
                <a:spcPts val="250"/>
              </a:spcBef>
            </a:pPr>
            <a:endParaRPr sz="2761" dirty="0">
              <a:latin typeface="Tahoma"/>
              <a:cs typeface="Tahoma"/>
            </a:endParaRPr>
          </a:p>
          <a:p>
            <a:pPr>
              <a:spcBef>
                <a:spcPts val="664"/>
              </a:spcBef>
            </a:pPr>
            <a:endParaRPr lang="en-US" sz="2588" dirty="0">
              <a:latin typeface="Tahoma"/>
              <a:cs typeface="Tahoma"/>
            </a:endParaRPr>
          </a:p>
          <a:p>
            <a:pPr>
              <a:spcBef>
                <a:spcPts val="664"/>
              </a:spcBef>
            </a:pPr>
            <a:endParaRPr lang="en-US" sz="2588" dirty="0">
              <a:latin typeface="Tahoma"/>
              <a:cs typeface="Tahoma"/>
            </a:endParaRPr>
          </a:p>
          <a:p>
            <a:pPr marL="722061" marR="4576708">
              <a:lnSpc>
                <a:spcPct val="108700"/>
              </a:lnSpc>
            </a:pPr>
            <a:r>
              <a:rPr sz="2588" b="1" spc="-17" dirty="0">
                <a:latin typeface="Tahoma"/>
                <a:cs typeface="Tahoma"/>
              </a:rPr>
              <a:t>This</a:t>
            </a:r>
            <a:r>
              <a:rPr sz="2588" b="1" spc="-147" dirty="0">
                <a:latin typeface="Tahoma"/>
                <a:cs typeface="Tahoma"/>
              </a:rPr>
              <a:t> </a:t>
            </a:r>
            <a:r>
              <a:rPr sz="2588" b="1" dirty="0">
                <a:latin typeface="Tahoma"/>
                <a:cs typeface="Tahoma"/>
              </a:rPr>
              <a:t>is</a:t>
            </a:r>
            <a:r>
              <a:rPr sz="2588" b="1" spc="-138" dirty="0">
                <a:latin typeface="Tahoma"/>
                <a:cs typeface="Tahoma"/>
              </a:rPr>
              <a:t> </a:t>
            </a:r>
            <a:r>
              <a:rPr sz="2588" b="1" dirty="0">
                <a:latin typeface="Tahoma"/>
                <a:cs typeface="Tahoma"/>
              </a:rPr>
              <a:t>the</a:t>
            </a:r>
            <a:r>
              <a:rPr sz="2588" b="1" spc="-129" dirty="0">
                <a:latin typeface="Tahoma"/>
                <a:cs typeface="Tahoma"/>
              </a:rPr>
              <a:t> </a:t>
            </a:r>
            <a:r>
              <a:rPr sz="2588" b="1" spc="-35" dirty="0">
                <a:latin typeface="Tahoma"/>
                <a:cs typeface="Tahoma"/>
              </a:rPr>
              <a:t>final</a:t>
            </a:r>
            <a:r>
              <a:rPr sz="2588" b="1" spc="-129" dirty="0">
                <a:latin typeface="Tahoma"/>
                <a:cs typeface="Tahoma"/>
              </a:rPr>
              <a:t> </a:t>
            </a:r>
            <a:r>
              <a:rPr sz="2588" b="1" spc="-43" dirty="0">
                <a:latin typeface="Tahoma"/>
                <a:cs typeface="Tahoma"/>
              </a:rPr>
              <a:t>opportunity</a:t>
            </a:r>
            <a:r>
              <a:rPr sz="2588" b="1" spc="-138" dirty="0">
                <a:latin typeface="Tahoma"/>
                <a:cs typeface="Tahoma"/>
              </a:rPr>
              <a:t> </a:t>
            </a:r>
            <a:r>
              <a:rPr sz="2588" b="1" dirty="0">
                <a:latin typeface="Tahoma"/>
                <a:cs typeface="Tahoma"/>
              </a:rPr>
              <a:t>for</a:t>
            </a:r>
            <a:r>
              <a:rPr sz="2588" b="1" spc="-138" dirty="0">
                <a:latin typeface="Tahoma"/>
                <a:cs typeface="Tahoma"/>
              </a:rPr>
              <a:t> </a:t>
            </a:r>
            <a:r>
              <a:rPr sz="2588" b="1" dirty="0">
                <a:latin typeface="Tahoma"/>
                <a:cs typeface="Tahoma"/>
              </a:rPr>
              <a:t>the</a:t>
            </a:r>
            <a:r>
              <a:rPr sz="2588" b="1" spc="-129" dirty="0">
                <a:latin typeface="Tahoma"/>
                <a:cs typeface="Tahoma"/>
              </a:rPr>
              <a:t> </a:t>
            </a:r>
            <a:r>
              <a:rPr sz="2588" b="1" spc="-35" dirty="0">
                <a:latin typeface="Tahoma"/>
                <a:cs typeface="Tahoma"/>
              </a:rPr>
              <a:t>Unit Leader</a:t>
            </a:r>
            <a:r>
              <a:rPr sz="2588" b="1" spc="-121" dirty="0">
                <a:latin typeface="Tahoma"/>
                <a:cs typeface="Tahoma"/>
              </a:rPr>
              <a:t> </a:t>
            </a:r>
            <a:r>
              <a:rPr sz="2588" b="1" dirty="0">
                <a:latin typeface="Tahoma"/>
                <a:cs typeface="Tahoma"/>
              </a:rPr>
              <a:t>to</a:t>
            </a:r>
            <a:r>
              <a:rPr sz="2588" b="1" spc="-121" dirty="0">
                <a:latin typeface="Tahoma"/>
                <a:cs typeface="Tahoma"/>
              </a:rPr>
              <a:t> </a:t>
            </a:r>
            <a:r>
              <a:rPr sz="2588" b="1" spc="-35" dirty="0">
                <a:latin typeface="Tahoma"/>
                <a:cs typeface="Tahoma"/>
              </a:rPr>
              <a:t>review</a:t>
            </a:r>
            <a:r>
              <a:rPr sz="2588" b="1" spc="-129" dirty="0">
                <a:latin typeface="Tahoma"/>
                <a:cs typeface="Tahoma"/>
              </a:rPr>
              <a:t> </a:t>
            </a:r>
            <a:r>
              <a:rPr sz="2588" b="1" spc="-17" dirty="0">
                <a:latin typeface="Tahoma"/>
                <a:cs typeface="Tahoma"/>
              </a:rPr>
              <a:t>and</a:t>
            </a:r>
            <a:r>
              <a:rPr sz="2588" b="1" spc="-112" dirty="0">
                <a:latin typeface="Tahoma"/>
                <a:cs typeface="Tahoma"/>
              </a:rPr>
              <a:t> </a:t>
            </a:r>
            <a:r>
              <a:rPr sz="2588" b="1" spc="-35" dirty="0">
                <a:latin typeface="Tahoma"/>
                <a:cs typeface="Tahoma"/>
              </a:rPr>
              <a:t>“test”</a:t>
            </a:r>
            <a:r>
              <a:rPr sz="2588" b="1" spc="-121" dirty="0">
                <a:latin typeface="Tahoma"/>
                <a:cs typeface="Tahoma"/>
              </a:rPr>
              <a:t> </a:t>
            </a:r>
            <a:r>
              <a:rPr sz="2588" b="1" spc="-35" dirty="0">
                <a:latin typeface="Tahoma"/>
                <a:cs typeface="Tahoma"/>
              </a:rPr>
              <a:t>YOUR</a:t>
            </a:r>
            <a:r>
              <a:rPr sz="2588" b="1" spc="-121" dirty="0">
                <a:latin typeface="Tahoma"/>
                <a:cs typeface="Tahoma"/>
              </a:rPr>
              <a:t> </a:t>
            </a:r>
            <a:r>
              <a:rPr sz="2588" b="1" spc="-17" dirty="0">
                <a:latin typeface="Tahoma"/>
                <a:cs typeface="Tahoma"/>
              </a:rPr>
              <a:t>readiness </a:t>
            </a:r>
            <a:r>
              <a:rPr sz="2588" b="1" dirty="0">
                <a:latin typeface="Tahoma"/>
                <a:cs typeface="Tahoma"/>
              </a:rPr>
              <a:t>for</a:t>
            </a:r>
            <a:r>
              <a:rPr sz="2588" b="1" spc="-147" dirty="0">
                <a:latin typeface="Tahoma"/>
                <a:cs typeface="Tahoma"/>
              </a:rPr>
              <a:t> </a:t>
            </a:r>
            <a:r>
              <a:rPr sz="2588" b="1" dirty="0">
                <a:latin typeface="Tahoma"/>
                <a:cs typeface="Tahoma"/>
              </a:rPr>
              <a:t>the</a:t>
            </a:r>
            <a:r>
              <a:rPr sz="2588" b="1" spc="-138" dirty="0">
                <a:latin typeface="Tahoma"/>
                <a:cs typeface="Tahoma"/>
              </a:rPr>
              <a:t> </a:t>
            </a:r>
            <a:r>
              <a:rPr sz="2588" b="1" spc="-35" dirty="0">
                <a:latin typeface="Tahoma"/>
                <a:cs typeface="Tahoma"/>
              </a:rPr>
              <a:t>Rank</a:t>
            </a:r>
            <a:r>
              <a:rPr sz="2588" b="1" spc="-147" dirty="0">
                <a:latin typeface="Tahoma"/>
                <a:cs typeface="Tahoma"/>
              </a:rPr>
              <a:t> </a:t>
            </a:r>
            <a:r>
              <a:rPr sz="2588" b="1" dirty="0">
                <a:latin typeface="Tahoma"/>
                <a:cs typeface="Tahoma"/>
              </a:rPr>
              <a:t>of</a:t>
            </a:r>
            <a:r>
              <a:rPr sz="2588" b="1" spc="-138" dirty="0">
                <a:latin typeface="Tahoma"/>
                <a:cs typeface="Tahoma"/>
              </a:rPr>
              <a:t> </a:t>
            </a:r>
            <a:r>
              <a:rPr sz="2588" b="1" spc="-17" dirty="0">
                <a:latin typeface="Tahoma"/>
                <a:cs typeface="Tahoma"/>
              </a:rPr>
              <a:t>Eagle</a:t>
            </a:r>
            <a:endParaRPr lang="en-US" sz="2588" b="1" spc="-17" dirty="0">
              <a:latin typeface="Tahoma"/>
              <a:cs typeface="Tahoma"/>
            </a:endParaRPr>
          </a:p>
          <a:p>
            <a:pPr marL="722061" marR="4576708">
              <a:lnSpc>
                <a:spcPct val="108700"/>
              </a:lnSpc>
            </a:pPr>
            <a:endParaRPr lang="en-US" sz="2588" b="1" spc="-17" dirty="0">
              <a:latin typeface="Tahoma"/>
              <a:cs typeface="Tahoma"/>
            </a:endParaRPr>
          </a:p>
          <a:p>
            <a:pPr marL="722061" marR="4576708">
              <a:lnSpc>
                <a:spcPct val="108700"/>
              </a:lnSpc>
            </a:pPr>
            <a:endParaRPr sz="2588" dirty="0">
              <a:latin typeface="Tahoma"/>
              <a:cs typeface="Tahoma"/>
            </a:endParaRPr>
          </a:p>
          <a:p>
            <a:pPr marL="722061" marR="5043473">
              <a:lnSpc>
                <a:spcPct val="110700"/>
              </a:lnSpc>
              <a:spcBef>
                <a:spcPts val="1208"/>
              </a:spcBef>
            </a:pPr>
            <a:r>
              <a:rPr sz="2588" b="1" dirty="0">
                <a:latin typeface="Tahoma"/>
                <a:cs typeface="Tahoma"/>
              </a:rPr>
              <a:t>It</a:t>
            </a:r>
            <a:r>
              <a:rPr sz="2588" b="1" spc="-112" dirty="0">
                <a:latin typeface="Tahoma"/>
                <a:cs typeface="Tahoma"/>
              </a:rPr>
              <a:t> </a:t>
            </a:r>
            <a:r>
              <a:rPr sz="2588" b="1" spc="-35" dirty="0">
                <a:latin typeface="Tahoma"/>
                <a:cs typeface="Tahoma"/>
              </a:rPr>
              <a:t>must</a:t>
            </a:r>
            <a:r>
              <a:rPr sz="2588" b="1" spc="-104" dirty="0">
                <a:latin typeface="Tahoma"/>
                <a:cs typeface="Tahoma"/>
              </a:rPr>
              <a:t> </a:t>
            </a:r>
            <a:r>
              <a:rPr sz="2588" b="1" dirty="0">
                <a:latin typeface="Tahoma"/>
                <a:cs typeface="Tahoma"/>
              </a:rPr>
              <a:t>be</a:t>
            </a:r>
            <a:r>
              <a:rPr sz="2588" b="1" spc="-112" dirty="0">
                <a:latin typeface="Tahoma"/>
                <a:cs typeface="Tahoma"/>
              </a:rPr>
              <a:t> </a:t>
            </a:r>
            <a:r>
              <a:rPr sz="2588" b="1" spc="-43" dirty="0">
                <a:latin typeface="Tahoma"/>
                <a:cs typeface="Tahoma"/>
              </a:rPr>
              <a:t>completed</a:t>
            </a:r>
            <a:r>
              <a:rPr sz="2588" b="1" spc="-104" dirty="0">
                <a:latin typeface="Tahoma"/>
                <a:cs typeface="Tahoma"/>
              </a:rPr>
              <a:t> </a:t>
            </a:r>
            <a:r>
              <a:rPr sz="2588" b="1" spc="-17" dirty="0">
                <a:latin typeface="Tahoma"/>
                <a:cs typeface="Tahoma"/>
              </a:rPr>
              <a:t>prior</a:t>
            </a:r>
            <a:r>
              <a:rPr sz="2588" b="1" spc="-112" dirty="0">
                <a:latin typeface="Tahoma"/>
                <a:cs typeface="Tahoma"/>
              </a:rPr>
              <a:t> </a:t>
            </a:r>
            <a:r>
              <a:rPr sz="2588" b="1" dirty="0">
                <a:latin typeface="Tahoma"/>
                <a:cs typeface="Tahoma"/>
              </a:rPr>
              <a:t>to</a:t>
            </a:r>
            <a:r>
              <a:rPr sz="2588" b="1" spc="-121" dirty="0">
                <a:latin typeface="Tahoma"/>
                <a:cs typeface="Tahoma"/>
              </a:rPr>
              <a:t> </a:t>
            </a:r>
            <a:r>
              <a:rPr sz="2588" b="1" spc="-35" dirty="0">
                <a:latin typeface="Tahoma"/>
                <a:cs typeface="Tahoma"/>
              </a:rPr>
              <a:t>YOUR</a:t>
            </a:r>
            <a:r>
              <a:rPr sz="2588" b="1" spc="-121" dirty="0">
                <a:latin typeface="Tahoma"/>
                <a:cs typeface="Tahoma"/>
              </a:rPr>
              <a:t> </a:t>
            </a:r>
            <a:r>
              <a:rPr sz="2588" b="1" spc="-35" dirty="0">
                <a:latin typeface="Tahoma"/>
                <a:cs typeface="Tahoma"/>
              </a:rPr>
              <a:t>18th </a:t>
            </a:r>
            <a:r>
              <a:rPr sz="2588" b="1" spc="-17" dirty="0">
                <a:latin typeface="Tahoma"/>
                <a:cs typeface="Tahoma"/>
              </a:rPr>
              <a:t>birthday</a:t>
            </a:r>
            <a:endParaRPr sz="2588" dirty="0">
              <a:latin typeface="Tahoma"/>
              <a:cs typeface="Tahoma"/>
            </a:endParaRPr>
          </a:p>
        </p:txBody>
      </p:sp>
      <p:sp>
        <p:nvSpPr>
          <p:cNvPr id="13" name="Slide Number Placeholder 12">
            <a:extLst>
              <a:ext uri="{FF2B5EF4-FFF2-40B4-BE49-F238E27FC236}">
                <a16:creationId xmlns:a16="http://schemas.microsoft.com/office/drawing/2014/main" id="{B4F27E4B-7FB4-6A8A-FF70-7EC6BD7F7A68}"/>
              </a:ext>
            </a:extLst>
          </p:cNvPr>
          <p:cNvSpPr>
            <a:spLocks noGrp="1"/>
          </p:cNvSpPr>
          <p:nvPr>
            <p:ph type="sldNum" sz="quarter" idx="7"/>
          </p:nvPr>
        </p:nvSpPr>
        <p:spPr/>
        <p:txBody>
          <a:bodyPr/>
          <a:lstStyle/>
          <a:p>
            <a:fld id="{B6F15528-21DE-4FAA-801E-634DDDAF4B2B}" type="slidenum">
              <a:rPr lang="en-US" smtClean="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2667000" y="762000"/>
            <a:ext cx="9749416" cy="1674340"/>
          </a:xfrm>
          <a:prstGeom prst="rect">
            <a:avLst/>
          </a:prstGeom>
        </p:spPr>
        <p:txBody>
          <a:bodyPr vert="horz" wrap="square" lIns="0" tIns="10957" rIns="0" bIns="0" rtlCol="0">
            <a:spAutoFit/>
          </a:bodyPr>
          <a:lstStyle/>
          <a:p>
            <a:pPr marL="21914" marR="8766" indent="192842" algn="ctr">
              <a:lnSpc>
                <a:spcPct val="101299"/>
              </a:lnSpc>
              <a:spcBef>
                <a:spcPts val="86"/>
              </a:spcBef>
            </a:pPr>
            <a:r>
              <a:rPr sz="5522" u="sng" spc="-17" dirty="0"/>
              <a:t>Requirement</a:t>
            </a:r>
            <a:r>
              <a:rPr sz="5522" u="sng" spc="-35" dirty="0"/>
              <a:t> </a:t>
            </a:r>
            <a:r>
              <a:rPr sz="5522" u="sng" dirty="0"/>
              <a:t>6.</a:t>
            </a:r>
            <a:r>
              <a:rPr sz="5522" u="sng" spc="-17" dirty="0"/>
              <a:t> </a:t>
            </a:r>
            <a:r>
              <a:rPr sz="5522" i="1" u="sng" dirty="0"/>
              <a:t>Statement</a:t>
            </a:r>
            <a:r>
              <a:rPr sz="5522" i="1" u="sng" spc="60" dirty="0"/>
              <a:t> </a:t>
            </a:r>
            <a:r>
              <a:rPr sz="5522" i="1" u="sng" spc="-43" dirty="0"/>
              <a:t>of</a:t>
            </a:r>
            <a:r>
              <a:rPr lang="en-US" sz="5522" i="1" u="sng" spc="-43" dirty="0"/>
              <a:t>   </a:t>
            </a:r>
            <a:r>
              <a:rPr sz="5522" i="1" u="sng" dirty="0"/>
              <a:t>Ambitions</a:t>
            </a:r>
            <a:r>
              <a:rPr sz="5522" i="1" u="sng" spc="173" dirty="0"/>
              <a:t> </a:t>
            </a:r>
            <a:r>
              <a:rPr sz="5522" i="1" u="sng" dirty="0"/>
              <a:t>and</a:t>
            </a:r>
            <a:r>
              <a:rPr sz="5522" i="1" u="sng" spc="173" dirty="0"/>
              <a:t> </a:t>
            </a:r>
            <a:r>
              <a:rPr lang="en-US" sz="5522" i="1" u="sng" spc="-17" dirty="0"/>
              <a:t>Life Purpose</a:t>
            </a:r>
            <a:endParaRPr sz="5522" u="sng" dirty="0"/>
          </a:p>
        </p:txBody>
      </p:sp>
      <p:pic>
        <p:nvPicPr>
          <p:cNvPr id="8" name="object 8"/>
          <p:cNvPicPr/>
          <p:nvPr/>
        </p:nvPicPr>
        <p:blipFill>
          <a:blip r:embed="rId2" cstate="print"/>
          <a:stretch>
            <a:fillRect/>
          </a:stretch>
        </p:blipFill>
        <p:spPr>
          <a:xfrm>
            <a:off x="468008" y="3048000"/>
            <a:ext cx="197224" cy="219137"/>
          </a:xfrm>
          <a:prstGeom prst="rect">
            <a:avLst/>
          </a:prstGeom>
        </p:spPr>
      </p:pic>
      <p:sp>
        <p:nvSpPr>
          <p:cNvPr id="9" name="object 9"/>
          <p:cNvSpPr txBox="1"/>
          <p:nvPr/>
        </p:nvSpPr>
        <p:spPr>
          <a:xfrm>
            <a:off x="770267" y="2937175"/>
            <a:ext cx="11970373" cy="6181774"/>
          </a:xfrm>
          <a:prstGeom prst="rect">
            <a:avLst/>
          </a:prstGeom>
        </p:spPr>
        <p:txBody>
          <a:bodyPr vert="horz" wrap="square" lIns="0" tIns="5478" rIns="0" bIns="0" rtlCol="0">
            <a:spAutoFit/>
          </a:bodyPr>
          <a:lstStyle/>
          <a:p>
            <a:pPr marR="12053">
              <a:lnSpc>
                <a:spcPct val="108700"/>
              </a:lnSpc>
            </a:pPr>
            <a:r>
              <a:rPr lang="en-US" sz="2588" b="1" spc="-35" dirty="0">
                <a:solidFill>
                  <a:srgbClr val="0000AD"/>
                </a:solidFill>
                <a:latin typeface="Tahoma"/>
                <a:cs typeface="Tahoma"/>
              </a:rPr>
              <a:t>Attach</a:t>
            </a:r>
            <a:r>
              <a:rPr lang="en-US" sz="2588" b="1" spc="-129" dirty="0">
                <a:solidFill>
                  <a:srgbClr val="0000AD"/>
                </a:solidFill>
                <a:latin typeface="Tahoma"/>
                <a:cs typeface="Tahoma"/>
              </a:rPr>
              <a:t> </a:t>
            </a:r>
            <a:r>
              <a:rPr lang="en-US" sz="2588" b="1" dirty="0">
                <a:solidFill>
                  <a:srgbClr val="0000AD"/>
                </a:solidFill>
                <a:latin typeface="Tahoma"/>
                <a:cs typeface="Tahoma"/>
              </a:rPr>
              <a:t>to</a:t>
            </a:r>
            <a:r>
              <a:rPr lang="en-US" sz="2588" b="1" spc="-112" dirty="0">
                <a:solidFill>
                  <a:srgbClr val="0000AD"/>
                </a:solidFill>
                <a:latin typeface="Tahoma"/>
                <a:cs typeface="Tahoma"/>
              </a:rPr>
              <a:t> </a:t>
            </a:r>
            <a:r>
              <a:rPr lang="en-US" sz="2588" b="1" dirty="0">
                <a:solidFill>
                  <a:srgbClr val="0000AD"/>
                </a:solidFill>
                <a:latin typeface="Tahoma"/>
                <a:cs typeface="Tahoma"/>
              </a:rPr>
              <a:t>the</a:t>
            </a:r>
            <a:r>
              <a:rPr lang="en-US" sz="2588" b="1" spc="-112" dirty="0">
                <a:solidFill>
                  <a:srgbClr val="0000AD"/>
                </a:solidFill>
                <a:latin typeface="Tahoma"/>
                <a:cs typeface="Tahoma"/>
              </a:rPr>
              <a:t> </a:t>
            </a:r>
            <a:r>
              <a:rPr lang="en-US" sz="2588" b="1" spc="-35" dirty="0">
                <a:solidFill>
                  <a:srgbClr val="0000AD"/>
                </a:solidFill>
                <a:latin typeface="Tahoma"/>
                <a:cs typeface="Tahoma"/>
              </a:rPr>
              <a:t>Eagle</a:t>
            </a:r>
            <a:r>
              <a:rPr lang="en-US" sz="2588" b="1" spc="-104" dirty="0">
                <a:solidFill>
                  <a:srgbClr val="0000AD"/>
                </a:solidFill>
                <a:latin typeface="Tahoma"/>
                <a:cs typeface="Tahoma"/>
              </a:rPr>
              <a:t> </a:t>
            </a:r>
            <a:r>
              <a:rPr lang="en-US" sz="2588" b="1" spc="-52" dirty="0">
                <a:solidFill>
                  <a:srgbClr val="0000AD"/>
                </a:solidFill>
                <a:latin typeface="Tahoma"/>
                <a:cs typeface="Tahoma"/>
              </a:rPr>
              <a:t>application</a:t>
            </a:r>
            <a:r>
              <a:rPr lang="en-US" sz="2588" b="1" spc="-121" dirty="0">
                <a:solidFill>
                  <a:srgbClr val="0000AD"/>
                </a:solidFill>
                <a:latin typeface="Tahoma"/>
                <a:cs typeface="Tahoma"/>
              </a:rPr>
              <a:t> </a:t>
            </a:r>
            <a:r>
              <a:rPr lang="en-US" sz="2588" b="1" dirty="0">
                <a:solidFill>
                  <a:srgbClr val="0000AD"/>
                </a:solidFill>
                <a:latin typeface="Tahoma"/>
                <a:cs typeface="Tahoma"/>
              </a:rPr>
              <a:t>a</a:t>
            </a:r>
            <a:r>
              <a:rPr lang="en-US" sz="2588" b="1" spc="-121" dirty="0">
                <a:solidFill>
                  <a:srgbClr val="0000AD"/>
                </a:solidFill>
                <a:latin typeface="Tahoma"/>
                <a:cs typeface="Tahoma"/>
              </a:rPr>
              <a:t> </a:t>
            </a:r>
            <a:r>
              <a:rPr lang="en-US" sz="2588" b="1" spc="-43" dirty="0">
                <a:solidFill>
                  <a:srgbClr val="0000AD"/>
                </a:solidFill>
                <a:latin typeface="Tahoma"/>
                <a:cs typeface="Tahoma"/>
              </a:rPr>
              <a:t>statement</a:t>
            </a:r>
            <a:r>
              <a:rPr lang="en-US" sz="2588" b="1" spc="-95" dirty="0">
                <a:solidFill>
                  <a:srgbClr val="0000AD"/>
                </a:solidFill>
                <a:latin typeface="Tahoma"/>
                <a:cs typeface="Tahoma"/>
              </a:rPr>
              <a:t> </a:t>
            </a:r>
            <a:r>
              <a:rPr lang="en-US" sz="2588" b="1" dirty="0">
                <a:solidFill>
                  <a:srgbClr val="0000AD"/>
                </a:solidFill>
                <a:latin typeface="Tahoma"/>
                <a:cs typeface="Tahoma"/>
              </a:rPr>
              <a:t>of</a:t>
            </a:r>
            <a:r>
              <a:rPr lang="en-US" sz="2588" b="1" spc="-104" dirty="0">
                <a:solidFill>
                  <a:srgbClr val="0000AD"/>
                </a:solidFill>
                <a:latin typeface="Tahoma"/>
                <a:cs typeface="Tahoma"/>
              </a:rPr>
              <a:t> </a:t>
            </a:r>
            <a:r>
              <a:rPr lang="en-US" sz="2588" b="1" spc="-17" dirty="0">
                <a:solidFill>
                  <a:srgbClr val="0000AD"/>
                </a:solidFill>
                <a:latin typeface="Tahoma"/>
                <a:cs typeface="Tahoma"/>
              </a:rPr>
              <a:t>your</a:t>
            </a:r>
            <a:r>
              <a:rPr lang="en-US" sz="2588" b="1" spc="-104" dirty="0">
                <a:solidFill>
                  <a:srgbClr val="0000AD"/>
                </a:solidFill>
                <a:latin typeface="Tahoma"/>
                <a:cs typeface="Tahoma"/>
              </a:rPr>
              <a:t> </a:t>
            </a:r>
            <a:r>
              <a:rPr lang="en-US" sz="2588" b="1" spc="-52" dirty="0">
                <a:solidFill>
                  <a:srgbClr val="0000AD"/>
                </a:solidFill>
                <a:latin typeface="Tahoma"/>
                <a:cs typeface="Tahoma"/>
              </a:rPr>
              <a:t>ambitions</a:t>
            </a:r>
            <a:r>
              <a:rPr lang="en-US" sz="2588" b="1" spc="-112" dirty="0">
                <a:solidFill>
                  <a:srgbClr val="0000AD"/>
                </a:solidFill>
                <a:latin typeface="Tahoma"/>
                <a:cs typeface="Tahoma"/>
              </a:rPr>
              <a:t> </a:t>
            </a:r>
            <a:r>
              <a:rPr lang="en-US" sz="2588" b="1" spc="-17" dirty="0">
                <a:solidFill>
                  <a:srgbClr val="0000AD"/>
                </a:solidFill>
                <a:latin typeface="Tahoma"/>
                <a:cs typeface="Tahoma"/>
              </a:rPr>
              <a:t>and</a:t>
            </a:r>
            <a:r>
              <a:rPr lang="en-US" sz="2588" b="1" spc="-104" dirty="0">
                <a:solidFill>
                  <a:srgbClr val="0000AD"/>
                </a:solidFill>
                <a:latin typeface="Tahoma"/>
                <a:cs typeface="Tahoma"/>
              </a:rPr>
              <a:t> </a:t>
            </a:r>
            <a:r>
              <a:rPr lang="en-US" sz="2588" b="1" spc="-35" dirty="0">
                <a:solidFill>
                  <a:srgbClr val="0000AD"/>
                </a:solidFill>
                <a:latin typeface="Tahoma"/>
                <a:cs typeface="Tahoma"/>
              </a:rPr>
              <a:t>life </a:t>
            </a:r>
            <a:r>
              <a:rPr lang="en-US" sz="2588" b="1" spc="-43" dirty="0">
                <a:solidFill>
                  <a:srgbClr val="0000AD"/>
                </a:solidFill>
                <a:latin typeface="Tahoma"/>
                <a:cs typeface="Tahoma"/>
              </a:rPr>
              <a:t>purpose</a:t>
            </a:r>
            <a:r>
              <a:rPr lang="en-US" sz="2588" b="1" spc="-129" dirty="0">
                <a:solidFill>
                  <a:srgbClr val="0000AD"/>
                </a:solidFill>
                <a:latin typeface="Tahoma"/>
                <a:cs typeface="Tahoma"/>
              </a:rPr>
              <a:t> </a:t>
            </a:r>
            <a:r>
              <a:rPr lang="en-US" sz="2588" b="1" spc="-17" dirty="0">
                <a:solidFill>
                  <a:srgbClr val="0000AD"/>
                </a:solidFill>
                <a:latin typeface="Tahoma"/>
                <a:cs typeface="Tahoma"/>
              </a:rPr>
              <a:t>and</a:t>
            </a:r>
            <a:r>
              <a:rPr lang="en-US" sz="2588" b="1" spc="-112" dirty="0">
                <a:solidFill>
                  <a:srgbClr val="0000AD"/>
                </a:solidFill>
                <a:latin typeface="Tahoma"/>
                <a:cs typeface="Tahoma"/>
              </a:rPr>
              <a:t> </a:t>
            </a:r>
            <a:r>
              <a:rPr lang="en-US" sz="2588" b="1" dirty="0">
                <a:solidFill>
                  <a:srgbClr val="0000AD"/>
                </a:solidFill>
                <a:latin typeface="Tahoma"/>
                <a:cs typeface="Tahoma"/>
              </a:rPr>
              <a:t>a</a:t>
            </a:r>
            <a:r>
              <a:rPr lang="en-US" sz="2588" b="1" spc="-129" dirty="0">
                <a:solidFill>
                  <a:srgbClr val="0000AD"/>
                </a:solidFill>
                <a:latin typeface="Tahoma"/>
                <a:cs typeface="Tahoma"/>
              </a:rPr>
              <a:t> </a:t>
            </a:r>
            <a:r>
              <a:rPr lang="en-US" sz="2588" b="1" spc="-35" dirty="0">
                <a:solidFill>
                  <a:srgbClr val="0000AD"/>
                </a:solidFill>
                <a:latin typeface="Tahoma"/>
                <a:cs typeface="Tahoma"/>
              </a:rPr>
              <a:t>listing</a:t>
            </a:r>
            <a:r>
              <a:rPr lang="en-US" sz="2588" b="1" spc="-112" dirty="0">
                <a:solidFill>
                  <a:srgbClr val="0000AD"/>
                </a:solidFill>
                <a:latin typeface="Tahoma"/>
                <a:cs typeface="Tahoma"/>
              </a:rPr>
              <a:t> </a:t>
            </a:r>
            <a:r>
              <a:rPr lang="en-US" sz="2588" b="1" dirty="0">
                <a:solidFill>
                  <a:srgbClr val="0000AD"/>
                </a:solidFill>
                <a:latin typeface="Tahoma"/>
                <a:cs typeface="Tahoma"/>
              </a:rPr>
              <a:t>of</a:t>
            </a:r>
            <a:r>
              <a:rPr lang="en-US" sz="2588" b="1" spc="-112" dirty="0">
                <a:solidFill>
                  <a:srgbClr val="0000AD"/>
                </a:solidFill>
                <a:latin typeface="Tahoma"/>
                <a:cs typeface="Tahoma"/>
              </a:rPr>
              <a:t> </a:t>
            </a:r>
            <a:r>
              <a:rPr lang="en-US" sz="2588" b="1" spc="-43" dirty="0">
                <a:solidFill>
                  <a:srgbClr val="0000AD"/>
                </a:solidFill>
                <a:latin typeface="Tahoma"/>
                <a:cs typeface="Tahoma"/>
              </a:rPr>
              <a:t>positions</a:t>
            </a:r>
            <a:r>
              <a:rPr lang="en-US" sz="2588" b="1" spc="-121" dirty="0">
                <a:solidFill>
                  <a:srgbClr val="0000AD"/>
                </a:solidFill>
                <a:latin typeface="Tahoma"/>
                <a:cs typeface="Tahoma"/>
              </a:rPr>
              <a:t> </a:t>
            </a:r>
            <a:r>
              <a:rPr lang="en-US" sz="2588" b="1" spc="-17" dirty="0">
                <a:solidFill>
                  <a:srgbClr val="0000AD"/>
                </a:solidFill>
                <a:latin typeface="Tahoma"/>
                <a:cs typeface="Tahoma"/>
              </a:rPr>
              <a:t>held</a:t>
            </a:r>
            <a:r>
              <a:rPr lang="en-US" sz="2588" b="1" spc="-121" dirty="0">
                <a:solidFill>
                  <a:srgbClr val="0000AD"/>
                </a:solidFill>
                <a:latin typeface="Tahoma"/>
                <a:cs typeface="Tahoma"/>
              </a:rPr>
              <a:t> </a:t>
            </a:r>
            <a:r>
              <a:rPr lang="en-US" sz="2588" b="1" dirty="0">
                <a:solidFill>
                  <a:srgbClr val="0000AD"/>
                </a:solidFill>
                <a:latin typeface="Tahoma"/>
                <a:cs typeface="Tahoma"/>
              </a:rPr>
              <a:t>in</a:t>
            </a:r>
            <a:r>
              <a:rPr lang="en-US" sz="2588" b="1" spc="-129" dirty="0">
                <a:solidFill>
                  <a:srgbClr val="0000AD"/>
                </a:solidFill>
                <a:latin typeface="Tahoma"/>
                <a:cs typeface="Tahoma"/>
              </a:rPr>
              <a:t> </a:t>
            </a:r>
            <a:r>
              <a:rPr lang="en-US" sz="2588" b="1" spc="-17" dirty="0">
                <a:solidFill>
                  <a:srgbClr val="0000AD"/>
                </a:solidFill>
                <a:latin typeface="Tahoma"/>
                <a:cs typeface="Tahoma"/>
              </a:rPr>
              <a:t>your</a:t>
            </a:r>
            <a:r>
              <a:rPr lang="en-US" sz="2588" b="1" spc="-112" dirty="0">
                <a:solidFill>
                  <a:srgbClr val="0000AD"/>
                </a:solidFill>
                <a:latin typeface="Tahoma"/>
                <a:cs typeface="Tahoma"/>
              </a:rPr>
              <a:t> </a:t>
            </a:r>
            <a:r>
              <a:rPr lang="en-US" sz="2588" b="1" spc="-35" dirty="0">
                <a:solidFill>
                  <a:srgbClr val="0000AD"/>
                </a:solidFill>
                <a:latin typeface="Tahoma"/>
                <a:cs typeface="Tahoma"/>
              </a:rPr>
              <a:t>school,</a:t>
            </a:r>
            <a:r>
              <a:rPr lang="en-US" sz="2588" b="1" spc="-112" dirty="0">
                <a:solidFill>
                  <a:srgbClr val="0000AD"/>
                </a:solidFill>
                <a:latin typeface="Tahoma"/>
                <a:cs typeface="Tahoma"/>
              </a:rPr>
              <a:t> </a:t>
            </a:r>
            <a:r>
              <a:rPr lang="en-US" sz="2588" b="1" spc="-35" dirty="0">
                <a:solidFill>
                  <a:srgbClr val="0000AD"/>
                </a:solidFill>
                <a:latin typeface="Tahoma"/>
                <a:cs typeface="Tahoma"/>
              </a:rPr>
              <a:t>camp,</a:t>
            </a:r>
            <a:r>
              <a:rPr lang="en-US" sz="2588" b="1" spc="-112" dirty="0">
                <a:solidFill>
                  <a:srgbClr val="0000AD"/>
                </a:solidFill>
                <a:latin typeface="Tahoma"/>
                <a:cs typeface="Tahoma"/>
              </a:rPr>
              <a:t> </a:t>
            </a:r>
            <a:r>
              <a:rPr lang="en-US" sz="2588" b="1" spc="-17" dirty="0">
                <a:solidFill>
                  <a:srgbClr val="0000AD"/>
                </a:solidFill>
                <a:latin typeface="Tahoma"/>
                <a:cs typeface="Tahoma"/>
              </a:rPr>
              <a:t>community, </a:t>
            </a:r>
            <a:r>
              <a:rPr lang="en-US" sz="2588" b="1" dirty="0">
                <a:solidFill>
                  <a:srgbClr val="0000AD"/>
                </a:solidFill>
                <a:latin typeface="Tahoma"/>
                <a:cs typeface="Tahoma"/>
              </a:rPr>
              <a:t>or</a:t>
            </a:r>
            <a:r>
              <a:rPr lang="en-US" sz="2588" b="1" spc="-86" dirty="0">
                <a:solidFill>
                  <a:srgbClr val="0000AD"/>
                </a:solidFill>
                <a:latin typeface="Tahoma"/>
                <a:cs typeface="Tahoma"/>
              </a:rPr>
              <a:t> </a:t>
            </a:r>
            <a:r>
              <a:rPr lang="en-US" sz="2588" b="1" spc="-35" dirty="0">
                <a:solidFill>
                  <a:srgbClr val="0000AD"/>
                </a:solidFill>
                <a:latin typeface="Tahoma"/>
                <a:cs typeface="Tahoma"/>
              </a:rPr>
              <a:t>other</a:t>
            </a:r>
            <a:r>
              <a:rPr lang="en-US" sz="2588" b="1" spc="-78" dirty="0">
                <a:solidFill>
                  <a:srgbClr val="0000AD"/>
                </a:solidFill>
                <a:latin typeface="Tahoma"/>
                <a:cs typeface="Tahoma"/>
              </a:rPr>
              <a:t> </a:t>
            </a:r>
            <a:r>
              <a:rPr lang="en-US" sz="2588" b="1" spc="-52" dirty="0">
                <a:solidFill>
                  <a:srgbClr val="0000AD"/>
                </a:solidFill>
                <a:latin typeface="Tahoma"/>
                <a:cs typeface="Tahoma"/>
              </a:rPr>
              <a:t>organizations</a:t>
            </a:r>
            <a:r>
              <a:rPr lang="en-US" sz="2588" b="1" spc="-95" dirty="0">
                <a:solidFill>
                  <a:srgbClr val="0000AD"/>
                </a:solidFill>
                <a:latin typeface="Tahoma"/>
                <a:cs typeface="Tahoma"/>
              </a:rPr>
              <a:t> </a:t>
            </a:r>
            <a:r>
              <a:rPr lang="en-US" sz="2588" b="1" spc="-43" dirty="0">
                <a:solidFill>
                  <a:srgbClr val="0000AD"/>
                </a:solidFill>
                <a:latin typeface="Tahoma"/>
                <a:cs typeface="Tahoma"/>
              </a:rPr>
              <a:t>during</a:t>
            </a:r>
            <a:r>
              <a:rPr lang="en-US" sz="2588" b="1" spc="-78" dirty="0">
                <a:solidFill>
                  <a:srgbClr val="0000AD"/>
                </a:solidFill>
                <a:latin typeface="Tahoma"/>
                <a:cs typeface="Tahoma"/>
              </a:rPr>
              <a:t> </a:t>
            </a:r>
            <a:r>
              <a:rPr lang="en-US" sz="2588" b="1" spc="-43" dirty="0">
                <a:solidFill>
                  <a:srgbClr val="0000AD"/>
                </a:solidFill>
                <a:latin typeface="Tahoma"/>
                <a:cs typeface="Tahoma"/>
              </a:rPr>
              <a:t>which</a:t>
            </a:r>
            <a:r>
              <a:rPr lang="en-US" sz="2588" b="1" spc="-95" dirty="0">
                <a:solidFill>
                  <a:srgbClr val="0000AD"/>
                </a:solidFill>
                <a:latin typeface="Tahoma"/>
                <a:cs typeface="Tahoma"/>
              </a:rPr>
              <a:t> </a:t>
            </a:r>
            <a:r>
              <a:rPr lang="en-US" sz="2588" b="1" spc="-17" dirty="0">
                <a:solidFill>
                  <a:srgbClr val="0000AD"/>
                </a:solidFill>
                <a:latin typeface="Tahoma"/>
                <a:cs typeface="Tahoma"/>
              </a:rPr>
              <a:t>you</a:t>
            </a:r>
            <a:r>
              <a:rPr lang="en-US" sz="2588" b="1" spc="-104" dirty="0">
                <a:solidFill>
                  <a:srgbClr val="0000AD"/>
                </a:solidFill>
                <a:latin typeface="Tahoma"/>
                <a:cs typeface="Tahoma"/>
              </a:rPr>
              <a:t> </a:t>
            </a:r>
            <a:r>
              <a:rPr lang="en-US" sz="2588" b="1" spc="-52" dirty="0">
                <a:solidFill>
                  <a:srgbClr val="0000AD"/>
                </a:solidFill>
                <a:latin typeface="Tahoma"/>
                <a:cs typeface="Tahoma"/>
              </a:rPr>
              <a:t>demonstrated</a:t>
            </a:r>
            <a:r>
              <a:rPr lang="en-US" sz="2588" b="1" spc="-78" dirty="0">
                <a:solidFill>
                  <a:srgbClr val="0000AD"/>
                </a:solidFill>
                <a:latin typeface="Tahoma"/>
                <a:cs typeface="Tahoma"/>
              </a:rPr>
              <a:t> </a:t>
            </a:r>
            <a:r>
              <a:rPr lang="en-US" sz="2588" b="1" spc="-43" dirty="0">
                <a:solidFill>
                  <a:srgbClr val="0000AD"/>
                </a:solidFill>
                <a:latin typeface="Tahoma"/>
                <a:cs typeface="Tahoma"/>
              </a:rPr>
              <a:t>leadership</a:t>
            </a:r>
            <a:r>
              <a:rPr lang="en-US" sz="2588" b="1" spc="-86" dirty="0">
                <a:solidFill>
                  <a:srgbClr val="0000AD"/>
                </a:solidFill>
                <a:latin typeface="Tahoma"/>
                <a:cs typeface="Tahoma"/>
              </a:rPr>
              <a:t> </a:t>
            </a:r>
            <a:r>
              <a:rPr lang="en-US" sz="2588" b="1" spc="-17" dirty="0">
                <a:solidFill>
                  <a:srgbClr val="0000AD"/>
                </a:solidFill>
                <a:latin typeface="Tahoma"/>
                <a:cs typeface="Tahoma"/>
              </a:rPr>
              <a:t>skills,</a:t>
            </a:r>
            <a:endParaRPr lang="en-US" sz="2588" dirty="0">
              <a:solidFill>
                <a:srgbClr val="0000AD"/>
              </a:solidFill>
              <a:latin typeface="Tahoma"/>
              <a:cs typeface="Tahoma"/>
            </a:endParaRPr>
          </a:p>
          <a:p>
            <a:pPr marR="8766">
              <a:lnSpc>
                <a:spcPct val="105300"/>
              </a:lnSpc>
              <a:spcAft>
                <a:spcPts val="600"/>
              </a:spcAft>
            </a:pPr>
            <a:r>
              <a:rPr lang="en-US" sz="2588" b="1" spc="-43" dirty="0">
                <a:solidFill>
                  <a:srgbClr val="0000AD"/>
                </a:solidFill>
                <a:latin typeface="Tahoma"/>
                <a:cs typeface="Tahoma"/>
              </a:rPr>
              <a:t>including</a:t>
            </a:r>
            <a:r>
              <a:rPr lang="en-US" sz="2588" b="1" spc="-121" dirty="0">
                <a:solidFill>
                  <a:srgbClr val="0000AD"/>
                </a:solidFill>
                <a:latin typeface="Tahoma"/>
                <a:cs typeface="Tahoma"/>
              </a:rPr>
              <a:t> </a:t>
            </a:r>
            <a:r>
              <a:rPr lang="en-US" sz="2588" b="1" spc="-43" dirty="0">
                <a:solidFill>
                  <a:srgbClr val="0000AD"/>
                </a:solidFill>
                <a:latin typeface="Tahoma"/>
                <a:cs typeface="Tahoma"/>
              </a:rPr>
              <a:t>honors</a:t>
            </a:r>
            <a:r>
              <a:rPr lang="en-US" sz="2588" b="1" spc="-129" dirty="0">
                <a:solidFill>
                  <a:srgbClr val="0000AD"/>
                </a:solidFill>
                <a:latin typeface="Tahoma"/>
                <a:cs typeface="Tahoma"/>
              </a:rPr>
              <a:t> </a:t>
            </a:r>
            <a:r>
              <a:rPr lang="en-US" sz="2588" b="1" dirty="0">
                <a:solidFill>
                  <a:srgbClr val="0000AD"/>
                </a:solidFill>
                <a:latin typeface="Tahoma"/>
                <a:cs typeface="Tahoma"/>
              </a:rPr>
              <a:t>&amp;</a:t>
            </a:r>
            <a:r>
              <a:rPr lang="en-US" sz="2588" b="1" spc="-129" dirty="0">
                <a:solidFill>
                  <a:srgbClr val="0000AD"/>
                </a:solidFill>
                <a:latin typeface="Tahoma"/>
                <a:cs typeface="Tahoma"/>
              </a:rPr>
              <a:t> </a:t>
            </a:r>
            <a:r>
              <a:rPr lang="en-US" sz="2588" b="1" spc="-52" dirty="0">
                <a:solidFill>
                  <a:srgbClr val="0000AD"/>
                </a:solidFill>
                <a:latin typeface="Tahoma"/>
                <a:cs typeface="Tahoma"/>
              </a:rPr>
              <a:t>awards</a:t>
            </a:r>
            <a:r>
              <a:rPr lang="en-US" sz="2588" b="1" spc="-129" dirty="0">
                <a:solidFill>
                  <a:srgbClr val="0000AD"/>
                </a:solidFill>
                <a:latin typeface="Tahoma"/>
                <a:cs typeface="Tahoma"/>
              </a:rPr>
              <a:t> </a:t>
            </a:r>
            <a:r>
              <a:rPr lang="en-US" sz="2588" b="1" spc="-35" dirty="0">
                <a:solidFill>
                  <a:srgbClr val="0000AD"/>
                </a:solidFill>
                <a:latin typeface="Tahoma"/>
                <a:cs typeface="Tahoma"/>
              </a:rPr>
              <a:t>received.</a:t>
            </a:r>
            <a:r>
              <a:rPr lang="en-US" sz="2588" b="1" spc="-112" dirty="0">
                <a:solidFill>
                  <a:srgbClr val="0000AD"/>
                </a:solidFill>
                <a:latin typeface="Tahoma"/>
                <a:cs typeface="Tahoma"/>
              </a:rPr>
              <a:t> </a:t>
            </a:r>
          </a:p>
          <a:p>
            <a:pPr marR="8766">
              <a:lnSpc>
                <a:spcPct val="105300"/>
              </a:lnSpc>
            </a:pPr>
            <a:r>
              <a:rPr sz="2588" b="1" spc="-17" dirty="0">
                <a:solidFill>
                  <a:srgbClr val="0000AD"/>
                </a:solidFill>
                <a:latin typeface="Tahoma"/>
                <a:cs typeface="Tahoma"/>
              </a:rPr>
              <a:t>Your</a:t>
            </a:r>
            <a:r>
              <a:rPr sz="2588" b="1" spc="-164" dirty="0">
                <a:solidFill>
                  <a:srgbClr val="0000AD"/>
                </a:solidFill>
                <a:latin typeface="Tahoma"/>
                <a:cs typeface="Tahoma"/>
              </a:rPr>
              <a:t> </a:t>
            </a:r>
            <a:r>
              <a:rPr sz="2675" b="1" i="1" u="sng" spc="-104" dirty="0">
                <a:solidFill>
                  <a:srgbClr val="0000AD"/>
                </a:solidFill>
                <a:uFill>
                  <a:solidFill>
                    <a:srgbClr val="0000AD"/>
                  </a:solidFill>
                </a:uFill>
                <a:latin typeface="Tahoma"/>
                <a:cs typeface="Tahoma"/>
              </a:rPr>
              <a:t>Statement</a:t>
            </a:r>
            <a:r>
              <a:rPr sz="2675" b="1" i="1" u="sng" spc="-95" dirty="0">
                <a:solidFill>
                  <a:srgbClr val="0000AD"/>
                </a:solidFill>
                <a:uFill>
                  <a:solidFill>
                    <a:srgbClr val="0000AD"/>
                  </a:solidFill>
                </a:uFill>
                <a:latin typeface="Tahoma"/>
                <a:cs typeface="Tahoma"/>
              </a:rPr>
              <a:t> </a:t>
            </a:r>
            <a:r>
              <a:rPr sz="2675" b="1" i="1" u="sng" spc="-35" dirty="0">
                <a:solidFill>
                  <a:srgbClr val="0000AD"/>
                </a:solidFill>
                <a:uFill>
                  <a:solidFill>
                    <a:srgbClr val="0000AD"/>
                  </a:solidFill>
                </a:uFill>
                <a:latin typeface="Tahoma"/>
                <a:cs typeface="Tahoma"/>
              </a:rPr>
              <a:t>of</a:t>
            </a:r>
            <a:r>
              <a:rPr sz="2675" b="1" i="1" u="sng" spc="-104" dirty="0">
                <a:solidFill>
                  <a:srgbClr val="0000AD"/>
                </a:solidFill>
                <a:uFill>
                  <a:solidFill>
                    <a:srgbClr val="0000AD"/>
                  </a:solidFill>
                </a:uFill>
                <a:latin typeface="Tahoma"/>
                <a:cs typeface="Tahoma"/>
              </a:rPr>
              <a:t> </a:t>
            </a:r>
            <a:r>
              <a:rPr sz="2675" b="1" i="1" u="sng" spc="-112" dirty="0">
                <a:solidFill>
                  <a:srgbClr val="0000AD"/>
                </a:solidFill>
                <a:uFill>
                  <a:solidFill>
                    <a:srgbClr val="0000AD"/>
                  </a:solidFill>
                </a:uFill>
                <a:latin typeface="Tahoma"/>
                <a:cs typeface="Tahoma"/>
              </a:rPr>
              <a:t>Ambitions</a:t>
            </a:r>
            <a:r>
              <a:rPr sz="2675" b="1" i="1" u="sng" spc="-86" dirty="0">
                <a:solidFill>
                  <a:srgbClr val="0000AD"/>
                </a:solidFill>
                <a:uFill>
                  <a:solidFill>
                    <a:srgbClr val="0000AD"/>
                  </a:solidFill>
                </a:uFill>
                <a:latin typeface="Tahoma"/>
                <a:cs typeface="Tahoma"/>
              </a:rPr>
              <a:t> and</a:t>
            </a:r>
            <a:r>
              <a:rPr sz="2675" b="1" i="1" u="sng" spc="-112" dirty="0">
                <a:solidFill>
                  <a:srgbClr val="0000AD"/>
                </a:solidFill>
                <a:uFill>
                  <a:solidFill>
                    <a:srgbClr val="0000AD"/>
                  </a:solidFill>
                </a:uFill>
                <a:latin typeface="Tahoma"/>
                <a:cs typeface="Tahoma"/>
              </a:rPr>
              <a:t> </a:t>
            </a:r>
            <a:r>
              <a:rPr lang="en-US" sz="2675" b="1" i="1" u="sng" spc="-112" dirty="0">
                <a:solidFill>
                  <a:srgbClr val="0000AD"/>
                </a:solidFill>
                <a:uFill>
                  <a:solidFill>
                    <a:srgbClr val="0000AD"/>
                  </a:solidFill>
                </a:uFill>
                <a:latin typeface="Tahoma"/>
                <a:cs typeface="Tahoma"/>
              </a:rPr>
              <a:t> Life Purpose </a:t>
            </a:r>
            <a:r>
              <a:rPr sz="2675" b="1" i="1" spc="-95" dirty="0">
                <a:solidFill>
                  <a:srgbClr val="0000AD"/>
                </a:solidFill>
                <a:latin typeface="Tahoma"/>
                <a:cs typeface="Tahoma"/>
              </a:rPr>
              <a:t> </a:t>
            </a:r>
            <a:r>
              <a:rPr sz="2588" b="1" dirty="0">
                <a:solidFill>
                  <a:srgbClr val="0000AD"/>
                </a:solidFill>
                <a:latin typeface="Tahoma"/>
                <a:cs typeface="Tahoma"/>
              </a:rPr>
              <a:t>is</a:t>
            </a:r>
            <a:r>
              <a:rPr sz="2588" b="1" spc="-95" dirty="0">
                <a:solidFill>
                  <a:srgbClr val="0000AD"/>
                </a:solidFill>
                <a:latin typeface="Tahoma"/>
                <a:cs typeface="Tahoma"/>
              </a:rPr>
              <a:t> </a:t>
            </a:r>
            <a:r>
              <a:rPr sz="2588" b="1" spc="-17" dirty="0">
                <a:solidFill>
                  <a:srgbClr val="0000AD"/>
                </a:solidFill>
                <a:latin typeface="Tahoma"/>
                <a:cs typeface="Tahoma"/>
              </a:rPr>
              <a:t>your</a:t>
            </a:r>
            <a:r>
              <a:rPr sz="2588" b="1" spc="-95" dirty="0">
                <a:solidFill>
                  <a:srgbClr val="0000AD"/>
                </a:solidFill>
                <a:latin typeface="Tahoma"/>
                <a:cs typeface="Tahoma"/>
              </a:rPr>
              <a:t> </a:t>
            </a:r>
            <a:r>
              <a:rPr sz="2588" b="1" spc="-43" dirty="0">
                <a:solidFill>
                  <a:srgbClr val="0000AD"/>
                </a:solidFill>
                <a:latin typeface="Tahoma"/>
                <a:cs typeface="Tahoma"/>
              </a:rPr>
              <a:t>opportunity</a:t>
            </a:r>
            <a:r>
              <a:rPr sz="2588" b="1" spc="-104" dirty="0">
                <a:solidFill>
                  <a:srgbClr val="0000AD"/>
                </a:solidFill>
                <a:latin typeface="Tahoma"/>
                <a:cs typeface="Tahoma"/>
              </a:rPr>
              <a:t> </a:t>
            </a:r>
            <a:r>
              <a:rPr sz="2588" b="1" dirty="0">
                <a:solidFill>
                  <a:srgbClr val="0000AD"/>
                </a:solidFill>
                <a:latin typeface="Tahoma"/>
                <a:cs typeface="Tahoma"/>
              </a:rPr>
              <a:t>to</a:t>
            </a:r>
            <a:r>
              <a:rPr sz="2588" b="1" spc="-95" dirty="0">
                <a:solidFill>
                  <a:srgbClr val="0000AD"/>
                </a:solidFill>
                <a:latin typeface="Tahoma"/>
                <a:cs typeface="Tahoma"/>
              </a:rPr>
              <a:t> </a:t>
            </a:r>
            <a:r>
              <a:rPr sz="2588" b="1" dirty="0">
                <a:solidFill>
                  <a:srgbClr val="0000AD"/>
                </a:solidFill>
                <a:latin typeface="Tahoma"/>
                <a:cs typeface="Tahoma"/>
              </a:rPr>
              <a:t>tell</a:t>
            </a:r>
            <a:r>
              <a:rPr sz="2588" b="1" spc="-86" dirty="0">
                <a:solidFill>
                  <a:srgbClr val="0000AD"/>
                </a:solidFill>
                <a:latin typeface="Tahoma"/>
                <a:cs typeface="Tahoma"/>
              </a:rPr>
              <a:t> </a:t>
            </a:r>
            <a:r>
              <a:rPr sz="2588" b="1" spc="-43" dirty="0">
                <a:solidFill>
                  <a:srgbClr val="0000AD"/>
                </a:solidFill>
                <a:latin typeface="Tahoma"/>
                <a:cs typeface="Tahoma"/>
              </a:rPr>
              <a:t>the </a:t>
            </a:r>
            <a:r>
              <a:rPr sz="2588" b="1" spc="-35" dirty="0">
                <a:solidFill>
                  <a:srgbClr val="0000AD"/>
                </a:solidFill>
                <a:latin typeface="Tahoma"/>
                <a:cs typeface="Tahoma"/>
              </a:rPr>
              <a:t>Eagle</a:t>
            </a:r>
            <a:r>
              <a:rPr sz="2588" b="1" spc="-155" dirty="0">
                <a:solidFill>
                  <a:srgbClr val="0000AD"/>
                </a:solidFill>
                <a:latin typeface="Tahoma"/>
                <a:cs typeface="Tahoma"/>
              </a:rPr>
              <a:t> </a:t>
            </a:r>
            <a:r>
              <a:rPr sz="2588" b="1" spc="-35" dirty="0">
                <a:solidFill>
                  <a:srgbClr val="0000AD"/>
                </a:solidFill>
                <a:latin typeface="Tahoma"/>
                <a:cs typeface="Tahoma"/>
              </a:rPr>
              <a:t>Board</a:t>
            </a:r>
            <a:r>
              <a:rPr sz="2588" b="1" spc="-155" dirty="0">
                <a:solidFill>
                  <a:srgbClr val="0000AD"/>
                </a:solidFill>
                <a:latin typeface="Tahoma"/>
                <a:cs typeface="Tahoma"/>
              </a:rPr>
              <a:t> </a:t>
            </a:r>
            <a:r>
              <a:rPr sz="2588" b="1" spc="-35" dirty="0">
                <a:solidFill>
                  <a:srgbClr val="0000AD"/>
                </a:solidFill>
                <a:latin typeface="Tahoma"/>
                <a:cs typeface="Tahoma"/>
              </a:rPr>
              <a:t>what</a:t>
            </a:r>
            <a:r>
              <a:rPr sz="2588" b="1" spc="-121" dirty="0">
                <a:solidFill>
                  <a:srgbClr val="0000AD"/>
                </a:solidFill>
                <a:latin typeface="Tahoma"/>
                <a:cs typeface="Tahoma"/>
              </a:rPr>
              <a:t> </a:t>
            </a:r>
            <a:r>
              <a:rPr sz="2588" b="1" dirty="0">
                <a:solidFill>
                  <a:srgbClr val="0000AD"/>
                </a:solidFill>
                <a:latin typeface="Tahoma"/>
                <a:cs typeface="Tahoma"/>
              </a:rPr>
              <a:t>you</a:t>
            </a:r>
            <a:r>
              <a:rPr sz="2588" b="1" spc="-129" dirty="0">
                <a:solidFill>
                  <a:srgbClr val="0000AD"/>
                </a:solidFill>
                <a:latin typeface="Tahoma"/>
                <a:cs typeface="Tahoma"/>
              </a:rPr>
              <a:t> </a:t>
            </a:r>
            <a:r>
              <a:rPr sz="2588" b="1" spc="-17" dirty="0">
                <a:solidFill>
                  <a:srgbClr val="0000AD"/>
                </a:solidFill>
                <a:latin typeface="Tahoma"/>
                <a:cs typeface="Tahoma"/>
              </a:rPr>
              <a:t>view</a:t>
            </a:r>
            <a:r>
              <a:rPr sz="2588" b="1" spc="-147" dirty="0">
                <a:solidFill>
                  <a:srgbClr val="0000AD"/>
                </a:solidFill>
                <a:latin typeface="Tahoma"/>
                <a:cs typeface="Tahoma"/>
              </a:rPr>
              <a:t> </a:t>
            </a:r>
            <a:r>
              <a:rPr sz="2588" b="1" dirty="0">
                <a:solidFill>
                  <a:srgbClr val="0000AD"/>
                </a:solidFill>
                <a:latin typeface="Tahoma"/>
                <a:cs typeface="Tahoma"/>
              </a:rPr>
              <a:t>as</a:t>
            </a:r>
            <a:r>
              <a:rPr sz="2588" b="1" spc="-121" dirty="0">
                <a:solidFill>
                  <a:srgbClr val="0000AD"/>
                </a:solidFill>
                <a:latin typeface="Tahoma"/>
                <a:cs typeface="Tahoma"/>
              </a:rPr>
              <a:t> </a:t>
            </a:r>
            <a:r>
              <a:rPr sz="2588" b="1" spc="-17" dirty="0">
                <a:solidFill>
                  <a:srgbClr val="0000AD"/>
                </a:solidFill>
                <a:latin typeface="Tahoma"/>
                <a:cs typeface="Tahoma"/>
              </a:rPr>
              <a:t>your</a:t>
            </a:r>
            <a:r>
              <a:rPr sz="2588" b="1" spc="-121" dirty="0">
                <a:solidFill>
                  <a:srgbClr val="0000AD"/>
                </a:solidFill>
                <a:latin typeface="Tahoma"/>
                <a:cs typeface="Tahoma"/>
              </a:rPr>
              <a:t> </a:t>
            </a:r>
            <a:r>
              <a:rPr sz="2588" b="1" spc="-35" dirty="0">
                <a:solidFill>
                  <a:srgbClr val="0000AD"/>
                </a:solidFill>
                <a:latin typeface="Tahoma"/>
                <a:cs typeface="Tahoma"/>
              </a:rPr>
              <a:t>goals</a:t>
            </a:r>
            <a:r>
              <a:rPr sz="2588" b="1" spc="-121" dirty="0">
                <a:solidFill>
                  <a:srgbClr val="0000AD"/>
                </a:solidFill>
                <a:latin typeface="Tahoma"/>
                <a:cs typeface="Tahoma"/>
              </a:rPr>
              <a:t> </a:t>
            </a:r>
            <a:r>
              <a:rPr sz="2588" b="1" spc="-43" dirty="0">
                <a:solidFill>
                  <a:srgbClr val="0000AD"/>
                </a:solidFill>
                <a:latin typeface="Tahoma"/>
                <a:cs typeface="Tahoma"/>
              </a:rPr>
              <a:t>for</a:t>
            </a:r>
            <a:r>
              <a:rPr sz="2588" b="1" spc="-492" dirty="0">
                <a:solidFill>
                  <a:srgbClr val="0000AD"/>
                </a:solidFill>
                <a:latin typeface="Tahoma"/>
                <a:cs typeface="Tahoma"/>
              </a:rPr>
              <a:t> </a:t>
            </a:r>
            <a:r>
              <a:rPr sz="2675" b="1" i="1" u="sng" spc="-250" dirty="0">
                <a:solidFill>
                  <a:srgbClr val="0000AD"/>
                </a:solidFill>
                <a:uFill>
                  <a:solidFill>
                    <a:srgbClr val="0000AD"/>
                  </a:solidFill>
                </a:uFill>
                <a:latin typeface="Tahoma"/>
                <a:cs typeface="Tahoma"/>
              </a:rPr>
              <a:t> </a:t>
            </a:r>
            <a:r>
              <a:rPr sz="2675" b="1" i="1" u="sng" spc="-86" dirty="0">
                <a:solidFill>
                  <a:srgbClr val="0000AD"/>
                </a:solidFill>
                <a:uFill>
                  <a:solidFill>
                    <a:srgbClr val="0000AD"/>
                  </a:solidFill>
                </a:uFill>
                <a:latin typeface="Tahoma"/>
                <a:cs typeface="Tahoma"/>
              </a:rPr>
              <a:t>the</a:t>
            </a:r>
            <a:r>
              <a:rPr sz="2675" b="1" i="1" u="sng" spc="-112" dirty="0">
                <a:solidFill>
                  <a:srgbClr val="0000AD"/>
                </a:solidFill>
                <a:uFill>
                  <a:solidFill>
                    <a:srgbClr val="0000AD"/>
                  </a:solidFill>
                </a:uFill>
                <a:latin typeface="Tahoma"/>
                <a:cs typeface="Tahoma"/>
              </a:rPr>
              <a:t> </a:t>
            </a:r>
            <a:r>
              <a:rPr sz="2675" b="1" i="1" u="sng" spc="-17" dirty="0">
                <a:solidFill>
                  <a:srgbClr val="0000AD"/>
                </a:solidFill>
                <a:uFill>
                  <a:solidFill>
                    <a:srgbClr val="0000AD"/>
                  </a:solidFill>
                </a:uFill>
                <a:latin typeface="Tahoma"/>
                <a:cs typeface="Tahoma"/>
              </a:rPr>
              <a:t>future!</a:t>
            </a:r>
            <a:r>
              <a:rPr lang="en-US" sz="2675" b="1" i="1" u="sng" spc="-17" dirty="0">
                <a:solidFill>
                  <a:srgbClr val="0000AD"/>
                </a:solidFill>
                <a:uFill>
                  <a:solidFill>
                    <a:srgbClr val="0000AD"/>
                  </a:solidFill>
                </a:uFill>
                <a:latin typeface="Tahoma"/>
                <a:cs typeface="Tahoma"/>
              </a:rPr>
              <a:t>  </a:t>
            </a:r>
            <a:r>
              <a:rPr sz="2588" b="1" spc="-17" dirty="0">
                <a:solidFill>
                  <a:srgbClr val="0000AD"/>
                </a:solidFill>
                <a:latin typeface="Tahoma"/>
                <a:cs typeface="Tahoma"/>
              </a:rPr>
              <a:t>This</a:t>
            </a:r>
            <a:r>
              <a:rPr sz="2588" b="1" spc="-147" dirty="0">
                <a:solidFill>
                  <a:srgbClr val="0000AD"/>
                </a:solidFill>
                <a:latin typeface="Tahoma"/>
                <a:cs typeface="Tahoma"/>
              </a:rPr>
              <a:t> </a:t>
            </a:r>
            <a:r>
              <a:rPr sz="2588" b="1" spc="-17" dirty="0">
                <a:solidFill>
                  <a:srgbClr val="0000AD"/>
                </a:solidFill>
                <a:latin typeface="Tahoma"/>
                <a:cs typeface="Tahoma"/>
              </a:rPr>
              <a:t>may</a:t>
            </a:r>
            <a:r>
              <a:rPr sz="2588" b="1" spc="-138" dirty="0">
                <a:solidFill>
                  <a:srgbClr val="0000AD"/>
                </a:solidFill>
                <a:latin typeface="Tahoma"/>
                <a:cs typeface="Tahoma"/>
              </a:rPr>
              <a:t> </a:t>
            </a:r>
            <a:r>
              <a:rPr sz="2588" b="1" spc="-43" dirty="0">
                <a:solidFill>
                  <a:srgbClr val="0000AD"/>
                </a:solidFill>
                <a:latin typeface="Tahoma"/>
                <a:cs typeface="Tahoma"/>
              </a:rPr>
              <a:t>include</a:t>
            </a:r>
            <a:r>
              <a:rPr sz="2588" b="1" spc="-138" dirty="0">
                <a:solidFill>
                  <a:srgbClr val="0000AD"/>
                </a:solidFill>
                <a:latin typeface="Tahoma"/>
                <a:cs typeface="Tahoma"/>
              </a:rPr>
              <a:t> </a:t>
            </a:r>
            <a:r>
              <a:rPr sz="2588" b="1" dirty="0">
                <a:solidFill>
                  <a:srgbClr val="0000AD"/>
                </a:solidFill>
                <a:latin typeface="Tahoma"/>
                <a:cs typeface="Tahoma"/>
              </a:rPr>
              <a:t>if</a:t>
            </a:r>
            <a:r>
              <a:rPr sz="2588" b="1" spc="-129" dirty="0">
                <a:solidFill>
                  <a:srgbClr val="0000AD"/>
                </a:solidFill>
                <a:latin typeface="Tahoma"/>
                <a:cs typeface="Tahoma"/>
              </a:rPr>
              <a:t> </a:t>
            </a:r>
            <a:r>
              <a:rPr sz="2588" b="1" dirty="0">
                <a:solidFill>
                  <a:srgbClr val="0000AD"/>
                </a:solidFill>
                <a:latin typeface="Tahoma"/>
                <a:cs typeface="Tahoma"/>
              </a:rPr>
              <a:t>you</a:t>
            </a:r>
            <a:r>
              <a:rPr sz="2588" b="1" spc="-147" dirty="0">
                <a:solidFill>
                  <a:srgbClr val="0000AD"/>
                </a:solidFill>
                <a:latin typeface="Tahoma"/>
                <a:cs typeface="Tahoma"/>
              </a:rPr>
              <a:t> </a:t>
            </a:r>
            <a:r>
              <a:rPr sz="2588" b="1" spc="-35" dirty="0">
                <a:solidFill>
                  <a:srgbClr val="0000AD"/>
                </a:solidFill>
                <a:latin typeface="Tahoma"/>
                <a:cs typeface="Tahoma"/>
              </a:rPr>
              <a:t>plan </a:t>
            </a:r>
            <a:r>
              <a:rPr sz="2588" b="1" dirty="0">
                <a:solidFill>
                  <a:srgbClr val="0000AD"/>
                </a:solidFill>
                <a:latin typeface="Tahoma"/>
                <a:cs typeface="Tahoma"/>
              </a:rPr>
              <a:t>to</a:t>
            </a:r>
            <a:r>
              <a:rPr sz="2588" b="1" spc="-129" dirty="0">
                <a:solidFill>
                  <a:srgbClr val="0000AD"/>
                </a:solidFill>
                <a:latin typeface="Tahoma"/>
                <a:cs typeface="Tahoma"/>
              </a:rPr>
              <a:t> </a:t>
            </a:r>
            <a:r>
              <a:rPr sz="2588" b="1" spc="-17" dirty="0">
                <a:solidFill>
                  <a:srgbClr val="0000AD"/>
                </a:solidFill>
                <a:latin typeface="Tahoma"/>
                <a:cs typeface="Tahoma"/>
              </a:rPr>
              <a:t>seek</a:t>
            </a:r>
            <a:r>
              <a:rPr sz="2588" b="1" spc="-129" dirty="0">
                <a:solidFill>
                  <a:srgbClr val="0000AD"/>
                </a:solidFill>
                <a:latin typeface="Tahoma"/>
                <a:cs typeface="Tahoma"/>
              </a:rPr>
              <a:t> </a:t>
            </a:r>
            <a:r>
              <a:rPr sz="2588" b="1" spc="-35" dirty="0">
                <a:solidFill>
                  <a:srgbClr val="0000AD"/>
                </a:solidFill>
                <a:latin typeface="Tahoma"/>
                <a:cs typeface="Tahoma"/>
              </a:rPr>
              <a:t>higher</a:t>
            </a:r>
            <a:r>
              <a:rPr sz="2588" b="1" spc="-121" dirty="0">
                <a:solidFill>
                  <a:srgbClr val="0000AD"/>
                </a:solidFill>
                <a:latin typeface="Tahoma"/>
                <a:cs typeface="Tahoma"/>
              </a:rPr>
              <a:t> </a:t>
            </a:r>
            <a:r>
              <a:rPr sz="2588" b="1" spc="-43" dirty="0">
                <a:solidFill>
                  <a:srgbClr val="0000AD"/>
                </a:solidFill>
                <a:latin typeface="Tahoma"/>
                <a:cs typeface="Tahoma"/>
              </a:rPr>
              <a:t>education,</a:t>
            </a:r>
            <a:r>
              <a:rPr sz="2588" b="1" spc="-112" dirty="0">
                <a:solidFill>
                  <a:srgbClr val="0000AD"/>
                </a:solidFill>
                <a:latin typeface="Tahoma"/>
                <a:cs typeface="Tahoma"/>
              </a:rPr>
              <a:t> </a:t>
            </a:r>
            <a:r>
              <a:rPr sz="2588" b="1" spc="-43" dirty="0">
                <a:solidFill>
                  <a:srgbClr val="0000AD"/>
                </a:solidFill>
                <a:latin typeface="Tahoma"/>
                <a:cs typeface="Tahoma"/>
              </a:rPr>
              <a:t>attend</a:t>
            </a:r>
            <a:r>
              <a:rPr sz="2588" b="1" spc="-121" dirty="0">
                <a:solidFill>
                  <a:srgbClr val="0000AD"/>
                </a:solidFill>
                <a:latin typeface="Tahoma"/>
                <a:cs typeface="Tahoma"/>
              </a:rPr>
              <a:t> </a:t>
            </a:r>
            <a:r>
              <a:rPr sz="2588" b="1" spc="-35" dirty="0">
                <a:solidFill>
                  <a:srgbClr val="0000AD"/>
                </a:solidFill>
                <a:latin typeface="Tahoma"/>
                <a:cs typeface="Tahoma"/>
              </a:rPr>
              <a:t>trade</a:t>
            </a:r>
            <a:r>
              <a:rPr sz="2588" b="1" spc="-121" dirty="0">
                <a:solidFill>
                  <a:srgbClr val="0000AD"/>
                </a:solidFill>
                <a:latin typeface="Tahoma"/>
                <a:cs typeface="Tahoma"/>
              </a:rPr>
              <a:t> </a:t>
            </a:r>
            <a:r>
              <a:rPr sz="2588" b="1" spc="-35" dirty="0">
                <a:solidFill>
                  <a:srgbClr val="0000AD"/>
                </a:solidFill>
                <a:latin typeface="Tahoma"/>
                <a:cs typeface="Tahoma"/>
              </a:rPr>
              <a:t>school,</a:t>
            </a:r>
            <a:r>
              <a:rPr sz="2588" b="1" spc="-112" dirty="0">
                <a:solidFill>
                  <a:srgbClr val="0000AD"/>
                </a:solidFill>
                <a:latin typeface="Tahoma"/>
                <a:cs typeface="Tahoma"/>
              </a:rPr>
              <a:t> </a:t>
            </a:r>
            <a:r>
              <a:rPr sz="2588" b="1" dirty="0">
                <a:solidFill>
                  <a:srgbClr val="0000AD"/>
                </a:solidFill>
                <a:latin typeface="Tahoma"/>
                <a:cs typeface="Tahoma"/>
              </a:rPr>
              <a:t>go</a:t>
            </a:r>
            <a:r>
              <a:rPr sz="2588" b="1" spc="-121" dirty="0">
                <a:solidFill>
                  <a:srgbClr val="0000AD"/>
                </a:solidFill>
                <a:latin typeface="Tahoma"/>
                <a:cs typeface="Tahoma"/>
              </a:rPr>
              <a:t> </a:t>
            </a:r>
            <a:r>
              <a:rPr sz="2588" b="1" spc="-17" dirty="0">
                <a:solidFill>
                  <a:srgbClr val="0000AD"/>
                </a:solidFill>
                <a:latin typeface="Tahoma"/>
                <a:cs typeface="Tahoma"/>
              </a:rPr>
              <a:t>into</a:t>
            </a:r>
            <a:r>
              <a:rPr sz="2588" b="1" spc="-129" dirty="0">
                <a:solidFill>
                  <a:srgbClr val="0000AD"/>
                </a:solidFill>
                <a:latin typeface="Tahoma"/>
                <a:cs typeface="Tahoma"/>
              </a:rPr>
              <a:t> </a:t>
            </a:r>
            <a:r>
              <a:rPr sz="2588" b="1" dirty="0">
                <a:solidFill>
                  <a:srgbClr val="0000AD"/>
                </a:solidFill>
                <a:latin typeface="Tahoma"/>
                <a:cs typeface="Tahoma"/>
              </a:rPr>
              <a:t>the</a:t>
            </a:r>
            <a:r>
              <a:rPr sz="2588" b="1" spc="-112" dirty="0">
                <a:solidFill>
                  <a:srgbClr val="0000AD"/>
                </a:solidFill>
                <a:latin typeface="Tahoma"/>
                <a:cs typeface="Tahoma"/>
              </a:rPr>
              <a:t> </a:t>
            </a:r>
            <a:r>
              <a:rPr sz="2588" b="1" spc="-43" dirty="0">
                <a:solidFill>
                  <a:srgbClr val="0000AD"/>
                </a:solidFill>
                <a:latin typeface="Tahoma"/>
                <a:cs typeface="Tahoma"/>
              </a:rPr>
              <a:t>military,</a:t>
            </a:r>
            <a:r>
              <a:rPr sz="2588" b="1" spc="-112" dirty="0">
                <a:solidFill>
                  <a:srgbClr val="0000AD"/>
                </a:solidFill>
                <a:latin typeface="Tahoma"/>
                <a:cs typeface="Tahoma"/>
              </a:rPr>
              <a:t> </a:t>
            </a:r>
            <a:r>
              <a:rPr sz="2588" b="1" spc="-17" dirty="0">
                <a:solidFill>
                  <a:srgbClr val="0000AD"/>
                </a:solidFill>
                <a:latin typeface="Tahoma"/>
                <a:cs typeface="Tahoma"/>
              </a:rPr>
              <a:t>pursue </a:t>
            </a:r>
            <a:r>
              <a:rPr sz="2588" b="1" spc="-35" dirty="0">
                <a:solidFill>
                  <a:srgbClr val="0000AD"/>
                </a:solidFill>
                <a:latin typeface="Tahoma"/>
                <a:cs typeface="Tahoma"/>
              </a:rPr>
              <a:t>public</a:t>
            </a:r>
            <a:r>
              <a:rPr sz="2588" b="1" spc="-129" dirty="0">
                <a:solidFill>
                  <a:srgbClr val="0000AD"/>
                </a:solidFill>
                <a:latin typeface="Tahoma"/>
                <a:cs typeface="Tahoma"/>
              </a:rPr>
              <a:t> </a:t>
            </a:r>
            <a:r>
              <a:rPr sz="2588" b="1" spc="-35" dirty="0">
                <a:solidFill>
                  <a:srgbClr val="0000AD"/>
                </a:solidFill>
                <a:latin typeface="Tahoma"/>
                <a:cs typeface="Tahoma"/>
              </a:rPr>
              <a:t>service,</a:t>
            </a:r>
            <a:r>
              <a:rPr sz="2588" b="1" spc="-112" dirty="0">
                <a:solidFill>
                  <a:srgbClr val="0000AD"/>
                </a:solidFill>
                <a:latin typeface="Tahoma"/>
                <a:cs typeface="Tahoma"/>
              </a:rPr>
              <a:t> </a:t>
            </a:r>
            <a:r>
              <a:rPr sz="2588" b="1" dirty="0">
                <a:solidFill>
                  <a:srgbClr val="0000AD"/>
                </a:solidFill>
                <a:latin typeface="Tahoma"/>
                <a:cs typeface="Tahoma"/>
              </a:rPr>
              <a:t>etc.</a:t>
            </a:r>
            <a:r>
              <a:rPr sz="2588" b="1" spc="552" dirty="0">
                <a:solidFill>
                  <a:srgbClr val="0000AD"/>
                </a:solidFill>
                <a:latin typeface="Tahoma"/>
                <a:cs typeface="Tahoma"/>
              </a:rPr>
              <a:t> </a:t>
            </a:r>
            <a:r>
              <a:rPr sz="2588" b="1" dirty="0">
                <a:solidFill>
                  <a:srgbClr val="0000AD"/>
                </a:solidFill>
                <a:latin typeface="Tahoma"/>
                <a:cs typeface="Tahoma"/>
              </a:rPr>
              <a:t>It</a:t>
            </a:r>
            <a:r>
              <a:rPr sz="2588" b="1" spc="-121" dirty="0">
                <a:solidFill>
                  <a:srgbClr val="0000AD"/>
                </a:solidFill>
                <a:latin typeface="Tahoma"/>
                <a:cs typeface="Tahoma"/>
              </a:rPr>
              <a:t> </a:t>
            </a:r>
            <a:r>
              <a:rPr sz="2588" b="1" spc="-17" dirty="0">
                <a:solidFill>
                  <a:srgbClr val="0000AD"/>
                </a:solidFill>
                <a:latin typeface="Tahoma"/>
                <a:cs typeface="Tahoma"/>
              </a:rPr>
              <a:t>may</a:t>
            </a:r>
            <a:r>
              <a:rPr sz="2588" b="1" spc="-129" dirty="0">
                <a:solidFill>
                  <a:srgbClr val="0000AD"/>
                </a:solidFill>
                <a:latin typeface="Tahoma"/>
                <a:cs typeface="Tahoma"/>
              </a:rPr>
              <a:t> </a:t>
            </a:r>
            <a:r>
              <a:rPr lang="en-US" sz="2588" b="1" spc="-43" dirty="0">
                <a:solidFill>
                  <a:srgbClr val="0000AD"/>
                </a:solidFill>
                <a:latin typeface="Tahoma"/>
                <a:cs typeface="Tahoma"/>
              </a:rPr>
              <a:t>describe </a:t>
            </a:r>
            <a:r>
              <a:rPr sz="2588" b="1" spc="-35" dirty="0">
                <a:solidFill>
                  <a:srgbClr val="0000AD"/>
                </a:solidFill>
                <a:latin typeface="Tahoma"/>
                <a:cs typeface="Tahoma"/>
              </a:rPr>
              <a:t>how</a:t>
            </a:r>
            <a:r>
              <a:rPr sz="2588" b="1" spc="-155" dirty="0">
                <a:solidFill>
                  <a:srgbClr val="0000AD"/>
                </a:solidFill>
                <a:latin typeface="Tahoma"/>
                <a:cs typeface="Tahoma"/>
              </a:rPr>
              <a:t> </a:t>
            </a:r>
            <a:r>
              <a:rPr sz="2588" b="1" dirty="0">
                <a:solidFill>
                  <a:srgbClr val="0000AD"/>
                </a:solidFill>
                <a:latin typeface="Tahoma"/>
                <a:cs typeface="Tahoma"/>
              </a:rPr>
              <a:t>you</a:t>
            </a:r>
            <a:r>
              <a:rPr sz="2588" b="1" spc="-138" dirty="0">
                <a:solidFill>
                  <a:srgbClr val="0000AD"/>
                </a:solidFill>
                <a:latin typeface="Tahoma"/>
                <a:cs typeface="Tahoma"/>
              </a:rPr>
              <a:t> </a:t>
            </a:r>
            <a:r>
              <a:rPr sz="2588" b="1" dirty="0">
                <a:solidFill>
                  <a:srgbClr val="0000AD"/>
                </a:solidFill>
                <a:latin typeface="Tahoma"/>
                <a:cs typeface="Tahoma"/>
              </a:rPr>
              <a:t>see</a:t>
            </a:r>
            <a:r>
              <a:rPr sz="2588" b="1" spc="-121" dirty="0">
                <a:solidFill>
                  <a:srgbClr val="0000AD"/>
                </a:solidFill>
                <a:latin typeface="Tahoma"/>
                <a:cs typeface="Tahoma"/>
              </a:rPr>
              <a:t> </a:t>
            </a:r>
            <a:r>
              <a:rPr sz="2588" b="1" dirty="0">
                <a:solidFill>
                  <a:srgbClr val="0000AD"/>
                </a:solidFill>
                <a:latin typeface="Tahoma"/>
                <a:cs typeface="Tahoma"/>
              </a:rPr>
              <a:t>or</a:t>
            </a:r>
            <a:r>
              <a:rPr sz="2588" b="1" spc="-129" dirty="0">
                <a:solidFill>
                  <a:srgbClr val="0000AD"/>
                </a:solidFill>
                <a:latin typeface="Tahoma"/>
                <a:cs typeface="Tahoma"/>
              </a:rPr>
              <a:t> </a:t>
            </a:r>
            <a:r>
              <a:rPr sz="2588" b="1" spc="-35" dirty="0">
                <a:solidFill>
                  <a:srgbClr val="0000AD"/>
                </a:solidFill>
                <a:latin typeface="Tahoma"/>
                <a:cs typeface="Tahoma"/>
              </a:rPr>
              <a:t>plan</a:t>
            </a:r>
            <a:r>
              <a:rPr sz="2588" b="1" spc="-138" dirty="0">
                <a:solidFill>
                  <a:srgbClr val="0000AD"/>
                </a:solidFill>
                <a:latin typeface="Tahoma"/>
                <a:cs typeface="Tahoma"/>
              </a:rPr>
              <a:t> </a:t>
            </a:r>
            <a:r>
              <a:rPr sz="2588" b="1" spc="-17" dirty="0">
                <a:solidFill>
                  <a:srgbClr val="0000AD"/>
                </a:solidFill>
                <a:latin typeface="Tahoma"/>
                <a:cs typeface="Tahoma"/>
              </a:rPr>
              <a:t>your</a:t>
            </a:r>
            <a:r>
              <a:rPr sz="2588" b="1" spc="-129" dirty="0">
                <a:solidFill>
                  <a:srgbClr val="0000AD"/>
                </a:solidFill>
                <a:latin typeface="Tahoma"/>
                <a:cs typeface="Tahoma"/>
              </a:rPr>
              <a:t> </a:t>
            </a:r>
            <a:r>
              <a:rPr sz="2588" b="1" dirty="0">
                <a:solidFill>
                  <a:srgbClr val="0000AD"/>
                </a:solidFill>
                <a:latin typeface="Tahoma"/>
                <a:cs typeface="Tahoma"/>
              </a:rPr>
              <a:t>life</a:t>
            </a:r>
            <a:r>
              <a:rPr sz="2588" b="1" spc="-121" dirty="0">
                <a:solidFill>
                  <a:srgbClr val="0000AD"/>
                </a:solidFill>
                <a:latin typeface="Tahoma"/>
                <a:cs typeface="Tahoma"/>
              </a:rPr>
              <a:t> </a:t>
            </a:r>
            <a:r>
              <a:rPr sz="2588" b="1" spc="-43" dirty="0">
                <a:solidFill>
                  <a:srgbClr val="0000AD"/>
                </a:solidFill>
                <a:latin typeface="Tahoma"/>
                <a:cs typeface="Tahoma"/>
              </a:rPr>
              <a:t>in </a:t>
            </a:r>
            <a:r>
              <a:rPr sz="2588" b="1" dirty="0">
                <a:solidFill>
                  <a:srgbClr val="0000AD"/>
                </a:solidFill>
                <a:latin typeface="Tahoma"/>
                <a:cs typeface="Tahoma"/>
              </a:rPr>
              <a:t>the</a:t>
            </a:r>
            <a:r>
              <a:rPr sz="2588" b="1" spc="-155" dirty="0">
                <a:solidFill>
                  <a:srgbClr val="0000AD"/>
                </a:solidFill>
                <a:latin typeface="Tahoma"/>
                <a:cs typeface="Tahoma"/>
              </a:rPr>
              <a:t> </a:t>
            </a:r>
            <a:r>
              <a:rPr sz="2588" b="1" spc="-17" dirty="0">
                <a:solidFill>
                  <a:srgbClr val="0000AD"/>
                </a:solidFill>
                <a:latin typeface="Tahoma"/>
                <a:cs typeface="Tahoma"/>
              </a:rPr>
              <a:t>next</a:t>
            </a:r>
            <a:r>
              <a:rPr sz="2588" b="1" spc="-138" dirty="0">
                <a:solidFill>
                  <a:srgbClr val="0000AD"/>
                </a:solidFill>
                <a:latin typeface="Tahoma"/>
                <a:cs typeface="Tahoma"/>
              </a:rPr>
              <a:t> </a:t>
            </a:r>
            <a:r>
              <a:rPr sz="2588" b="1" dirty="0">
                <a:solidFill>
                  <a:srgbClr val="0000AD"/>
                </a:solidFill>
                <a:latin typeface="Tahoma"/>
                <a:cs typeface="Tahoma"/>
              </a:rPr>
              <a:t>5,</a:t>
            </a:r>
            <a:r>
              <a:rPr sz="2588" b="1" spc="-138" dirty="0">
                <a:solidFill>
                  <a:srgbClr val="0000AD"/>
                </a:solidFill>
                <a:latin typeface="Tahoma"/>
                <a:cs typeface="Tahoma"/>
              </a:rPr>
              <a:t> </a:t>
            </a:r>
            <a:r>
              <a:rPr sz="2588" b="1" dirty="0">
                <a:solidFill>
                  <a:srgbClr val="0000AD"/>
                </a:solidFill>
                <a:latin typeface="Tahoma"/>
                <a:cs typeface="Tahoma"/>
              </a:rPr>
              <a:t>10,</a:t>
            </a:r>
            <a:r>
              <a:rPr sz="2588" b="1" spc="-138" dirty="0">
                <a:solidFill>
                  <a:srgbClr val="0000AD"/>
                </a:solidFill>
                <a:latin typeface="Tahoma"/>
                <a:cs typeface="Tahoma"/>
              </a:rPr>
              <a:t> </a:t>
            </a:r>
            <a:r>
              <a:rPr sz="2588" b="1" dirty="0">
                <a:solidFill>
                  <a:srgbClr val="0000AD"/>
                </a:solidFill>
                <a:latin typeface="Tahoma"/>
                <a:cs typeface="Tahoma"/>
              </a:rPr>
              <a:t>or</a:t>
            </a:r>
            <a:r>
              <a:rPr sz="2588" b="1" spc="-155" dirty="0">
                <a:solidFill>
                  <a:srgbClr val="0000AD"/>
                </a:solidFill>
                <a:latin typeface="Tahoma"/>
                <a:cs typeface="Tahoma"/>
              </a:rPr>
              <a:t> </a:t>
            </a:r>
            <a:r>
              <a:rPr sz="2588" b="1" spc="-17" dirty="0">
                <a:solidFill>
                  <a:srgbClr val="0000AD"/>
                </a:solidFill>
                <a:latin typeface="Tahoma"/>
                <a:cs typeface="Tahoma"/>
              </a:rPr>
              <a:t>more</a:t>
            </a:r>
            <a:r>
              <a:rPr sz="2588" b="1" spc="-147" dirty="0">
                <a:solidFill>
                  <a:srgbClr val="0000AD"/>
                </a:solidFill>
                <a:latin typeface="Tahoma"/>
                <a:cs typeface="Tahoma"/>
              </a:rPr>
              <a:t> </a:t>
            </a:r>
            <a:r>
              <a:rPr sz="2588" b="1" spc="-17" dirty="0">
                <a:solidFill>
                  <a:srgbClr val="0000AD"/>
                </a:solidFill>
                <a:latin typeface="Tahoma"/>
                <a:cs typeface="Tahoma"/>
              </a:rPr>
              <a:t>years</a:t>
            </a:r>
            <a:r>
              <a:rPr lang="en-US" sz="2588" b="1" spc="-17" dirty="0">
                <a:solidFill>
                  <a:srgbClr val="0000AD"/>
                </a:solidFill>
                <a:latin typeface="Tahoma"/>
                <a:cs typeface="Tahoma"/>
              </a:rPr>
              <a:t> </a:t>
            </a:r>
            <a:r>
              <a:rPr sz="2588" b="1" dirty="0">
                <a:solidFill>
                  <a:srgbClr val="0000AD"/>
                </a:solidFill>
                <a:latin typeface="Tahoma"/>
                <a:cs typeface="Tahoma"/>
              </a:rPr>
              <a:t>for</a:t>
            </a:r>
            <a:r>
              <a:rPr sz="2588" b="1" spc="-138" dirty="0">
                <a:solidFill>
                  <a:srgbClr val="0000AD"/>
                </a:solidFill>
                <a:latin typeface="Tahoma"/>
                <a:cs typeface="Tahoma"/>
              </a:rPr>
              <a:t> </a:t>
            </a:r>
            <a:r>
              <a:rPr sz="2588" b="1" dirty="0">
                <a:solidFill>
                  <a:srgbClr val="0000AD"/>
                </a:solidFill>
                <a:latin typeface="Tahoma"/>
                <a:cs typeface="Tahoma"/>
              </a:rPr>
              <a:t>a</a:t>
            </a:r>
            <a:r>
              <a:rPr sz="2588" b="1" spc="-138" dirty="0">
                <a:solidFill>
                  <a:srgbClr val="0000AD"/>
                </a:solidFill>
                <a:latin typeface="Tahoma"/>
                <a:cs typeface="Tahoma"/>
              </a:rPr>
              <a:t> </a:t>
            </a:r>
            <a:r>
              <a:rPr sz="2588" b="1" spc="-17" dirty="0">
                <a:solidFill>
                  <a:srgbClr val="0000AD"/>
                </a:solidFill>
                <a:latin typeface="Tahoma"/>
                <a:cs typeface="Tahoma"/>
              </a:rPr>
              <a:t>career, </a:t>
            </a:r>
            <a:r>
              <a:rPr sz="2588" b="1" dirty="0">
                <a:solidFill>
                  <a:srgbClr val="0000AD"/>
                </a:solidFill>
                <a:latin typeface="Tahoma"/>
                <a:cs typeface="Tahoma"/>
              </a:rPr>
              <a:t>a</a:t>
            </a:r>
            <a:r>
              <a:rPr sz="2588" b="1" spc="-86" dirty="0">
                <a:solidFill>
                  <a:srgbClr val="0000AD"/>
                </a:solidFill>
                <a:latin typeface="Tahoma"/>
                <a:cs typeface="Tahoma"/>
              </a:rPr>
              <a:t> </a:t>
            </a:r>
            <a:r>
              <a:rPr sz="2588" b="1" spc="-35" dirty="0">
                <a:solidFill>
                  <a:srgbClr val="0000AD"/>
                </a:solidFill>
                <a:latin typeface="Tahoma"/>
                <a:cs typeface="Tahoma"/>
              </a:rPr>
              <a:t>family,</a:t>
            </a:r>
            <a:r>
              <a:rPr sz="2588" b="1" spc="-60" dirty="0">
                <a:solidFill>
                  <a:srgbClr val="0000AD"/>
                </a:solidFill>
                <a:latin typeface="Tahoma"/>
                <a:cs typeface="Tahoma"/>
              </a:rPr>
              <a:t> </a:t>
            </a:r>
            <a:r>
              <a:rPr sz="2588" b="1" spc="-52" dirty="0">
                <a:solidFill>
                  <a:srgbClr val="0000AD"/>
                </a:solidFill>
                <a:latin typeface="Tahoma"/>
                <a:cs typeface="Tahoma"/>
              </a:rPr>
              <a:t>community</a:t>
            </a:r>
            <a:r>
              <a:rPr sz="2588" b="1" spc="-69" dirty="0">
                <a:solidFill>
                  <a:srgbClr val="0000AD"/>
                </a:solidFill>
                <a:latin typeface="Tahoma"/>
                <a:cs typeface="Tahoma"/>
              </a:rPr>
              <a:t> </a:t>
            </a:r>
            <a:r>
              <a:rPr sz="2588" b="1" spc="-43" dirty="0">
                <a:solidFill>
                  <a:srgbClr val="0000AD"/>
                </a:solidFill>
                <a:latin typeface="Tahoma"/>
                <a:cs typeface="Tahoma"/>
              </a:rPr>
              <a:t>activities,</a:t>
            </a:r>
            <a:r>
              <a:rPr sz="2588" b="1" spc="-60" dirty="0">
                <a:solidFill>
                  <a:srgbClr val="0000AD"/>
                </a:solidFill>
                <a:latin typeface="Tahoma"/>
                <a:cs typeface="Tahoma"/>
              </a:rPr>
              <a:t> </a:t>
            </a:r>
            <a:r>
              <a:rPr sz="2588" b="1" spc="-17" dirty="0">
                <a:solidFill>
                  <a:srgbClr val="0000AD"/>
                </a:solidFill>
                <a:latin typeface="Tahoma"/>
                <a:cs typeface="Tahoma"/>
              </a:rPr>
              <a:t>trave</a:t>
            </a:r>
            <a:r>
              <a:rPr lang="en-US" sz="2588" b="1" spc="-17" dirty="0">
                <a:solidFill>
                  <a:srgbClr val="0000AD"/>
                </a:solidFill>
                <a:latin typeface="Tahoma"/>
                <a:cs typeface="Tahoma"/>
              </a:rPr>
              <a:t>l, and involvement in Scouting.</a:t>
            </a:r>
            <a:endParaRPr sz="2588" dirty="0">
              <a:latin typeface="Tahoma"/>
              <a:cs typeface="Tahoma"/>
            </a:endParaRPr>
          </a:p>
          <a:p>
            <a:pPr marL="21914" marR="140249">
              <a:lnSpc>
                <a:spcPct val="105300"/>
              </a:lnSpc>
              <a:spcBef>
                <a:spcPts val="1579"/>
              </a:spcBef>
            </a:pPr>
            <a:r>
              <a:rPr lang="en-US" sz="2588" b="1" spc="-52" dirty="0">
                <a:solidFill>
                  <a:srgbClr val="0000AD"/>
                </a:solidFill>
                <a:latin typeface="Tahoma"/>
                <a:cs typeface="Tahoma"/>
              </a:rPr>
              <a:t>Y</a:t>
            </a:r>
            <a:r>
              <a:rPr sz="2588" b="1" spc="-17" dirty="0">
                <a:solidFill>
                  <a:srgbClr val="0000AD"/>
                </a:solidFill>
                <a:latin typeface="Tahoma"/>
                <a:cs typeface="Tahoma"/>
              </a:rPr>
              <a:t>ou</a:t>
            </a:r>
            <a:r>
              <a:rPr sz="2588" b="1" spc="-138" dirty="0">
                <a:solidFill>
                  <a:srgbClr val="0000AD"/>
                </a:solidFill>
                <a:latin typeface="Tahoma"/>
                <a:cs typeface="Tahoma"/>
              </a:rPr>
              <a:t> </a:t>
            </a:r>
            <a:r>
              <a:rPr sz="2588" b="1" spc="-17" dirty="0">
                <a:solidFill>
                  <a:srgbClr val="0000AD"/>
                </a:solidFill>
                <a:latin typeface="Tahoma"/>
                <a:cs typeface="Tahoma"/>
              </a:rPr>
              <a:t>may</a:t>
            </a:r>
            <a:r>
              <a:rPr sz="2588" b="1" spc="-112" dirty="0">
                <a:solidFill>
                  <a:srgbClr val="0000AD"/>
                </a:solidFill>
                <a:latin typeface="Tahoma"/>
                <a:cs typeface="Tahoma"/>
              </a:rPr>
              <a:t> </a:t>
            </a:r>
            <a:r>
              <a:rPr sz="2588" b="1" spc="-35" dirty="0">
                <a:solidFill>
                  <a:srgbClr val="0000AD"/>
                </a:solidFill>
                <a:latin typeface="Tahoma"/>
                <a:cs typeface="Tahoma"/>
              </a:rPr>
              <a:t>include</a:t>
            </a:r>
            <a:r>
              <a:rPr sz="2588" b="1" spc="-112" dirty="0">
                <a:solidFill>
                  <a:srgbClr val="0000AD"/>
                </a:solidFill>
                <a:latin typeface="Tahoma"/>
                <a:cs typeface="Tahoma"/>
              </a:rPr>
              <a:t> </a:t>
            </a:r>
            <a:r>
              <a:rPr sz="2588" b="1" spc="-17" dirty="0">
                <a:solidFill>
                  <a:srgbClr val="0000AD"/>
                </a:solidFill>
                <a:latin typeface="Tahoma"/>
                <a:cs typeface="Tahoma"/>
              </a:rPr>
              <a:t>your</a:t>
            </a:r>
            <a:r>
              <a:rPr sz="2588" b="1" spc="-112" dirty="0">
                <a:solidFill>
                  <a:srgbClr val="0000AD"/>
                </a:solidFill>
                <a:latin typeface="Tahoma"/>
                <a:cs typeface="Tahoma"/>
              </a:rPr>
              <a:t> </a:t>
            </a:r>
            <a:r>
              <a:rPr sz="2588" b="1" spc="-52" dirty="0">
                <a:solidFill>
                  <a:srgbClr val="0000AD"/>
                </a:solidFill>
                <a:latin typeface="Tahoma"/>
                <a:cs typeface="Tahoma"/>
              </a:rPr>
              <a:t>background</a:t>
            </a:r>
            <a:r>
              <a:rPr sz="2588" b="1" spc="-112" dirty="0">
                <a:solidFill>
                  <a:srgbClr val="0000AD"/>
                </a:solidFill>
                <a:latin typeface="Tahoma"/>
                <a:cs typeface="Tahoma"/>
              </a:rPr>
              <a:t> </a:t>
            </a:r>
            <a:r>
              <a:rPr sz="2588" b="1" dirty="0">
                <a:solidFill>
                  <a:srgbClr val="0000AD"/>
                </a:solidFill>
                <a:latin typeface="Tahoma"/>
                <a:cs typeface="Tahoma"/>
              </a:rPr>
              <a:t>in</a:t>
            </a:r>
            <a:r>
              <a:rPr sz="2588" b="1" spc="-129" dirty="0">
                <a:solidFill>
                  <a:srgbClr val="0000AD"/>
                </a:solidFill>
                <a:latin typeface="Tahoma"/>
                <a:cs typeface="Tahoma"/>
              </a:rPr>
              <a:t> </a:t>
            </a:r>
            <a:r>
              <a:rPr sz="2588" b="1" spc="-43" dirty="0">
                <a:solidFill>
                  <a:srgbClr val="0000AD"/>
                </a:solidFill>
                <a:latin typeface="Tahoma"/>
                <a:cs typeface="Tahoma"/>
              </a:rPr>
              <a:t>Scouting</a:t>
            </a:r>
            <a:r>
              <a:rPr sz="2588" b="1" spc="-112" dirty="0">
                <a:solidFill>
                  <a:srgbClr val="0000AD"/>
                </a:solidFill>
                <a:latin typeface="Tahoma"/>
                <a:cs typeface="Tahoma"/>
              </a:rPr>
              <a:t> </a:t>
            </a:r>
            <a:r>
              <a:rPr sz="2588" b="1" spc="-17" dirty="0">
                <a:solidFill>
                  <a:srgbClr val="0000AD"/>
                </a:solidFill>
                <a:latin typeface="Tahoma"/>
                <a:cs typeface="Tahoma"/>
              </a:rPr>
              <a:t>and</a:t>
            </a:r>
            <a:r>
              <a:rPr sz="2588" b="1" spc="-112" dirty="0">
                <a:solidFill>
                  <a:srgbClr val="0000AD"/>
                </a:solidFill>
                <a:latin typeface="Tahoma"/>
                <a:cs typeface="Tahoma"/>
              </a:rPr>
              <a:t> </a:t>
            </a:r>
            <a:r>
              <a:rPr sz="2588" b="1" spc="-35" dirty="0">
                <a:solidFill>
                  <a:srgbClr val="0000AD"/>
                </a:solidFill>
                <a:latin typeface="Tahoma"/>
                <a:cs typeface="Tahoma"/>
              </a:rPr>
              <a:t>how</a:t>
            </a:r>
            <a:r>
              <a:rPr sz="2588" b="1" spc="-138" dirty="0">
                <a:solidFill>
                  <a:srgbClr val="0000AD"/>
                </a:solidFill>
                <a:latin typeface="Tahoma"/>
                <a:cs typeface="Tahoma"/>
              </a:rPr>
              <a:t> </a:t>
            </a:r>
            <a:r>
              <a:rPr sz="2588" b="1" dirty="0">
                <a:solidFill>
                  <a:srgbClr val="0000AD"/>
                </a:solidFill>
                <a:latin typeface="Tahoma"/>
                <a:cs typeface="Tahoma"/>
              </a:rPr>
              <a:t>it</a:t>
            </a:r>
            <a:r>
              <a:rPr sz="2588" b="1" spc="-112" dirty="0">
                <a:solidFill>
                  <a:srgbClr val="0000AD"/>
                </a:solidFill>
                <a:latin typeface="Tahoma"/>
                <a:cs typeface="Tahoma"/>
              </a:rPr>
              <a:t> </a:t>
            </a:r>
            <a:r>
              <a:rPr sz="2588" b="1" spc="-43" dirty="0">
                <a:solidFill>
                  <a:srgbClr val="0000AD"/>
                </a:solidFill>
                <a:latin typeface="Tahoma"/>
                <a:cs typeface="Tahoma"/>
              </a:rPr>
              <a:t>has prepared</a:t>
            </a:r>
            <a:r>
              <a:rPr sz="2588" b="1" spc="-147" dirty="0">
                <a:solidFill>
                  <a:srgbClr val="0000AD"/>
                </a:solidFill>
                <a:latin typeface="Tahoma"/>
                <a:cs typeface="Tahoma"/>
              </a:rPr>
              <a:t> </a:t>
            </a:r>
            <a:r>
              <a:rPr sz="2588" b="1" dirty="0">
                <a:solidFill>
                  <a:srgbClr val="0000AD"/>
                </a:solidFill>
                <a:latin typeface="Tahoma"/>
                <a:cs typeface="Tahoma"/>
              </a:rPr>
              <a:t>you</a:t>
            </a:r>
            <a:r>
              <a:rPr sz="2588" b="1" spc="-181" dirty="0">
                <a:solidFill>
                  <a:srgbClr val="0000AD"/>
                </a:solidFill>
                <a:latin typeface="Tahoma"/>
                <a:cs typeface="Tahoma"/>
              </a:rPr>
              <a:t> </a:t>
            </a:r>
            <a:r>
              <a:rPr sz="2588" b="1" dirty="0">
                <a:solidFill>
                  <a:srgbClr val="0000AD"/>
                </a:solidFill>
                <a:latin typeface="Tahoma"/>
                <a:cs typeface="Tahoma"/>
              </a:rPr>
              <a:t>for</a:t>
            </a:r>
            <a:r>
              <a:rPr sz="2588" b="1" spc="-121" dirty="0">
                <a:solidFill>
                  <a:srgbClr val="0000AD"/>
                </a:solidFill>
                <a:latin typeface="Tahoma"/>
                <a:cs typeface="Tahoma"/>
              </a:rPr>
              <a:t> </a:t>
            </a:r>
            <a:r>
              <a:rPr sz="2588" b="1" spc="-17" dirty="0">
                <a:solidFill>
                  <a:srgbClr val="0000AD"/>
                </a:solidFill>
                <a:latin typeface="Tahoma"/>
                <a:cs typeface="Tahoma"/>
              </a:rPr>
              <a:t>your</a:t>
            </a:r>
            <a:r>
              <a:rPr sz="2588" b="1" spc="-121" dirty="0">
                <a:solidFill>
                  <a:srgbClr val="0000AD"/>
                </a:solidFill>
                <a:latin typeface="Tahoma"/>
                <a:cs typeface="Tahoma"/>
              </a:rPr>
              <a:t> </a:t>
            </a:r>
            <a:r>
              <a:rPr sz="2588" b="1" spc="-60" dirty="0">
                <a:solidFill>
                  <a:srgbClr val="0000AD"/>
                </a:solidFill>
                <a:latin typeface="Tahoma"/>
                <a:cs typeface="Tahoma"/>
              </a:rPr>
              <a:t>future</a:t>
            </a:r>
            <a:r>
              <a:rPr lang="en-US" sz="2588" b="1" spc="-60" dirty="0">
                <a:solidFill>
                  <a:srgbClr val="0000AD"/>
                </a:solidFill>
                <a:latin typeface="Tahoma"/>
                <a:cs typeface="Tahoma"/>
              </a:rPr>
              <a:t> but</a:t>
            </a:r>
            <a:r>
              <a:rPr sz="2588" b="1" spc="-371" dirty="0">
                <a:solidFill>
                  <a:srgbClr val="0000AD"/>
                </a:solidFill>
                <a:latin typeface="Tahoma"/>
                <a:cs typeface="Tahoma"/>
              </a:rPr>
              <a:t> </a:t>
            </a:r>
            <a:r>
              <a:rPr sz="2588" b="1" u="sng" spc="-336"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it</a:t>
            </a:r>
            <a:r>
              <a:rPr sz="2588" b="1" spc="-112"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is</a:t>
            </a:r>
            <a:r>
              <a:rPr sz="2588" b="1" spc="-129"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not</a:t>
            </a:r>
            <a:r>
              <a:rPr sz="2588" b="1" spc="-112"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a</a:t>
            </a:r>
            <a:r>
              <a:rPr sz="2588" b="1" spc="-129" dirty="0">
                <a:solidFill>
                  <a:srgbClr val="0000AD"/>
                </a:solidFill>
                <a:uFill>
                  <a:solidFill>
                    <a:srgbClr val="0000AD"/>
                  </a:solidFill>
                </a:uFill>
                <a:latin typeface="Tahoma"/>
                <a:cs typeface="Tahoma"/>
              </a:rPr>
              <a:t> </a:t>
            </a:r>
            <a:r>
              <a:rPr sz="2588" b="1" spc="-17" dirty="0">
                <a:solidFill>
                  <a:srgbClr val="0000AD"/>
                </a:solidFill>
                <a:uFill>
                  <a:solidFill>
                    <a:srgbClr val="0000AD"/>
                  </a:solidFill>
                </a:uFill>
                <a:latin typeface="Tahoma"/>
                <a:cs typeface="Tahoma"/>
              </a:rPr>
              <a:t>look</a:t>
            </a:r>
            <a:r>
              <a:rPr sz="2588" b="1" spc="-129" dirty="0">
                <a:solidFill>
                  <a:srgbClr val="0000AD"/>
                </a:solidFill>
                <a:uFill>
                  <a:solidFill>
                    <a:srgbClr val="0000AD"/>
                  </a:solidFill>
                </a:uFill>
                <a:latin typeface="Tahoma"/>
                <a:cs typeface="Tahoma"/>
              </a:rPr>
              <a:t> </a:t>
            </a:r>
            <a:r>
              <a:rPr sz="2588" b="1" spc="-17" dirty="0">
                <a:solidFill>
                  <a:srgbClr val="0000AD"/>
                </a:solidFill>
                <a:uFill>
                  <a:solidFill>
                    <a:srgbClr val="0000AD"/>
                  </a:solidFill>
                </a:uFill>
                <a:latin typeface="Tahoma"/>
                <a:cs typeface="Tahoma"/>
              </a:rPr>
              <a:t>back</a:t>
            </a:r>
            <a:r>
              <a:rPr sz="2588" b="1" spc="-129"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on</a:t>
            </a:r>
            <a:r>
              <a:rPr sz="2588" b="1" spc="-138" dirty="0">
                <a:solidFill>
                  <a:srgbClr val="0000AD"/>
                </a:solidFill>
                <a:uFill>
                  <a:solidFill>
                    <a:srgbClr val="0000AD"/>
                  </a:solidFill>
                </a:uFill>
                <a:latin typeface="Tahoma"/>
                <a:cs typeface="Tahoma"/>
              </a:rPr>
              <a:t> </a:t>
            </a:r>
            <a:r>
              <a:rPr sz="2588" b="1" spc="-17" dirty="0">
                <a:solidFill>
                  <a:srgbClr val="0000AD"/>
                </a:solidFill>
                <a:uFill>
                  <a:solidFill>
                    <a:srgbClr val="0000AD"/>
                  </a:solidFill>
                </a:uFill>
                <a:latin typeface="Tahoma"/>
                <a:cs typeface="Tahoma"/>
              </a:rPr>
              <a:t>your</a:t>
            </a:r>
            <a:r>
              <a:rPr sz="2588" b="1" spc="-129" dirty="0">
                <a:solidFill>
                  <a:srgbClr val="0000AD"/>
                </a:solidFill>
                <a:uFill>
                  <a:solidFill>
                    <a:srgbClr val="0000AD"/>
                  </a:solidFill>
                </a:uFill>
                <a:latin typeface="Tahoma"/>
                <a:cs typeface="Tahoma"/>
              </a:rPr>
              <a:t> </a:t>
            </a:r>
            <a:r>
              <a:rPr sz="2588" b="1" spc="-35" dirty="0">
                <a:solidFill>
                  <a:srgbClr val="0000AD"/>
                </a:solidFill>
                <a:uFill>
                  <a:solidFill>
                    <a:srgbClr val="0000AD"/>
                  </a:solidFill>
                </a:uFill>
                <a:latin typeface="Tahoma"/>
                <a:cs typeface="Tahoma"/>
              </a:rPr>
              <a:t>past</a:t>
            </a:r>
            <a:r>
              <a:rPr sz="2588" b="1" spc="-112" dirty="0">
                <a:solidFill>
                  <a:srgbClr val="0000AD"/>
                </a:solidFill>
                <a:uFill>
                  <a:solidFill>
                    <a:srgbClr val="0000AD"/>
                  </a:solidFill>
                </a:uFill>
                <a:latin typeface="Tahoma"/>
                <a:cs typeface="Tahoma"/>
              </a:rPr>
              <a:t> </a:t>
            </a:r>
            <a:r>
              <a:rPr sz="2588" b="1" spc="-17" dirty="0">
                <a:solidFill>
                  <a:srgbClr val="0000AD"/>
                </a:solidFill>
                <a:uFill>
                  <a:solidFill>
                    <a:srgbClr val="0000AD"/>
                  </a:solidFill>
                </a:uFill>
                <a:latin typeface="Tahoma"/>
                <a:cs typeface="Tahoma"/>
              </a:rPr>
              <a:t>and</a:t>
            </a:r>
            <a:r>
              <a:rPr sz="2588" b="1" spc="-121"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all</a:t>
            </a:r>
            <a:r>
              <a:rPr sz="2588" b="1" spc="-121" dirty="0">
                <a:solidFill>
                  <a:srgbClr val="0000AD"/>
                </a:solidFill>
                <a:uFill>
                  <a:solidFill>
                    <a:srgbClr val="0000AD"/>
                  </a:solidFill>
                </a:uFill>
                <a:latin typeface="Tahoma"/>
                <a:cs typeface="Tahoma"/>
              </a:rPr>
              <a:t> </a:t>
            </a:r>
            <a:r>
              <a:rPr sz="2588" b="1" spc="-43" dirty="0">
                <a:solidFill>
                  <a:srgbClr val="0000AD"/>
                </a:solidFill>
                <a:uFill>
                  <a:solidFill>
                    <a:srgbClr val="0000AD"/>
                  </a:solidFill>
                </a:uFill>
                <a:latin typeface="Tahoma"/>
                <a:cs typeface="Tahoma"/>
              </a:rPr>
              <a:t>the</a:t>
            </a:r>
            <a:r>
              <a:rPr sz="2588" b="1" spc="-43" dirty="0">
                <a:solidFill>
                  <a:srgbClr val="0000AD"/>
                </a:solidFill>
                <a:latin typeface="Tahoma"/>
                <a:cs typeface="Tahoma"/>
              </a:rPr>
              <a:t> </a:t>
            </a:r>
            <a:r>
              <a:rPr sz="2588" b="1" spc="-43" dirty="0">
                <a:solidFill>
                  <a:srgbClr val="0000AD"/>
                </a:solidFill>
                <a:uFill>
                  <a:solidFill>
                    <a:srgbClr val="0000AD"/>
                  </a:solidFill>
                </a:uFill>
                <a:latin typeface="Tahoma"/>
                <a:cs typeface="Tahoma"/>
              </a:rPr>
              <a:t>things</a:t>
            </a:r>
            <a:r>
              <a:rPr sz="2588" b="1" spc="-138"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you</a:t>
            </a:r>
            <a:r>
              <a:rPr sz="2588" b="1" spc="-138"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did</a:t>
            </a:r>
            <a:r>
              <a:rPr sz="2588" b="1" spc="-138"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as</a:t>
            </a:r>
            <a:r>
              <a:rPr sz="2588" b="1" spc="-129" dirty="0">
                <a:solidFill>
                  <a:srgbClr val="0000AD"/>
                </a:solidFill>
                <a:uFill>
                  <a:solidFill>
                    <a:srgbClr val="0000AD"/>
                  </a:solidFill>
                </a:uFill>
                <a:latin typeface="Tahoma"/>
                <a:cs typeface="Tahoma"/>
              </a:rPr>
              <a:t> </a:t>
            </a:r>
            <a:r>
              <a:rPr sz="2588" b="1" dirty="0">
                <a:solidFill>
                  <a:srgbClr val="0000AD"/>
                </a:solidFill>
                <a:uFill>
                  <a:solidFill>
                    <a:srgbClr val="0000AD"/>
                  </a:solidFill>
                </a:uFill>
                <a:latin typeface="Tahoma"/>
                <a:cs typeface="Tahoma"/>
              </a:rPr>
              <a:t>a</a:t>
            </a:r>
            <a:r>
              <a:rPr sz="2588" b="1" spc="-129" dirty="0">
                <a:solidFill>
                  <a:srgbClr val="0000AD"/>
                </a:solidFill>
                <a:uFill>
                  <a:solidFill>
                    <a:srgbClr val="0000AD"/>
                  </a:solidFill>
                </a:uFill>
                <a:latin typeface="Tahoma"/>
                <a:cs typeface="Tahoma"/>
              </a:rPr>
              <a:t> </a:t>
            </a:r>
            <a:r>
              <a:rPr sz="2588" b="1" spc="-35" dirty="0">
                <a:solidFill>
                  <a:srgbClr val="0000AD"/>
                </a:solidFill>
                <a:uFill>
                  <a:solidFill>
                    <a:srgbClr val="0000AD"/>
                  </a:solidFill>
                </a:uFill>
                <a:latin typeface="Tahoma"/>
                <a:cs typeface="Tahoma"/>
              </a:rPr>
              <a:t>Scout</a:t>
            </a:r>
            <a:r>
              <a:rPr lang="en-US" sz="2588" b="1" spc="-35" dirty="0">
                <a:solidFill>
                  <a:srgbClr val="0000AD"/>
                </a:solidFill>
                <a:uFill>
                  <a:solidFill>
                    <a:srgbClr val="0000AD"/>
                  </a:solidFill>
                </a:uFill>
                <a:latin typeface="Tahoma"/>
                <a:cs typeface="Tahoma"/>
              </a:rPr>
              <a:t>.  </a:t>
            </a:r>
            <a:r>
              <a:rPr lang="en-US" sz="2588" b="1" u="sng" spc="-35" dirty="0">
                <a:solidFill>
                  <a:srgbClr val="0000AD"/>
                </a:solidFill>
                <a:uFill>
                  <a:solidFill>
                    <a:srgbClr val="0000AD"/>
                  </a:solidFill>
                </a:uFill>
                <a:latin typeface="Tahoma"/>
                <a:cs typeface="Tahoma"/>
              </a:rPr>
              <a:t>It is your </a:t>
            </a:r>
            <a:r>
              <a:rPr sz="2588" b="1" u="sng" spc="-35" dirty="0">
                <a:solidFill>
                  <a:srgbClr val="0000AD"/>
                </a:solidFill>
                <a:uFill>
                  <a:solidFill>
                    <a:srgbClr val="0000AD"/>
                  </a:solidFill>
                </a:uFill>
                <a:latin typeface="Tahoma"/>
                <a:cs typeface="Tahoma"/>
              </a:rPr>
              <a:t>vision</a:t>
            </a:r>
            <a:r>
              <a:rPr sz="2588" b="1" u="sng" spc="-138" dirty="0">
                <a:solidFill>
                  <a:srgbClr val="0000AD"/>
                </a:solidFill>
                <a:uFill>
                  <a:solidFill>
                    <a:srgbClr val="0000AD"/>
                  </a:solidFill>
                </a:uFill>
                <a:latin typeface="Tahoma"/>
                <a:cs typeface="Tahoma"/>
              </a:rPr>
              <a:t> </a:t>
            </a:r>
            <a:r>
              <a:rPr sz="2588" b="1" u="sng" dirty="0">
                <a:solidFill>
                  <a:srgbClr val="0000AD"/>
                </a:solidFill>
                <a:uFill>
                  <a:solidFill>
                    <a:srgbClr val="0000AD"/>
                  </a:solidFill>
                </a:uFill>
                <a:latin typeface="Tahoma"/>
                <a:cs typeface="Tahoma"/>
              </a:rPr>
              <a:t>of</a:t>
            </a:r>
            <a:r>
              <a:rPr sz="2588" b="1" u="sng" spc="-121" dirty="0">
                <a:solidFill>
                  <a:srgbClr val="0000AD"/>
                </a:solidFill>
                <a:uFill>
                  <a:solidFill>
                    <a:srgbClr val="0000AD"/>
                  </a:solidFill>
                </a:uFill>
                <a:latin typeface="Tahoma"/>
                <a:cs typeface="Tahoma"/>
              </a:rPr>
              <a:t> </a:t>
            </a:r>
            <a:r>
              <a:rPr sz="2588" b="1" u="sng" spc="-35" dirty="0">
                <a:solidFill>
                  <a:srgbClr val="0000AD"/>
                </a:solidFill>
                <a:uFill>
                  <a:solidFill>
                    <a:srgbClr val="0000AD"/>
                  </a:solidFill>
                </a:uFill>
                <a:latin typeface="Tahoma"/>
                <a:cs typeface="Tahoma"/>
              </a:rPr>
              <a:t>how</a:t>
            </a:r>
            <a:r>
              <a:rPr sz="2588" b="1" u="sng" spc="-155" dirty="0">
                <a:solidFill>
                  <a:srgbClr val="0000AD"/>
                </a:solidFill>
                <a:uFill>
                  <a:solidFill>
                    <a:srgbClr val="0000AD"/>
                  </a:solidFill>
                </a:uFill>
                <a:latin typeface="Tahoma"/>
                <a:cs typeface="Tahoma"/>
              </a:rPr>
              <a:t> </a:t>
            </a:r>
            <a:r>
              <a:rPr sz="2588" b="1" u="sng" dirty="0">
                <a:solidFill>
                  <a:srgbClr val="0000AD"/>
                </a:solidFill>
                <a:uFill>
                  <a:solidFill>
                    <a:srgbClr val="0000AD"/>
                  </a:solidFill>
                </a:uFill>
                <a:latin typeface="Tahoma"/>
                <a:cs typeface="Tahoma"/>
              </a:rPr>
              <a:t>you</a:t>
            </a:r>
            <a:r>
              <a:rPr sz="2588" b="1" u="sng" spc="-138" dirty="0">
                <a:solidFill>
                  <a:srgbClr val="0000AD"/>
                </a:solidFill>
                <a:uFill>
                  <a:solidFill>
                    <a:srgbClr val="0000AD"/>
                  </a:solidFill>
                </a:uFill>
                <a:latin typeface="Tahoma"/>
                <a:cs typeface="Tahoma"/>
              </a:rPr>
              <a:t> </a:t>
            </a:r>
            <a:r>
              <a:rPr sz="2588" b="1" u="sng" dirty="0">
                <a:solidFill>
                  <a:srgbClr val="0000AD"/>
                </a:solidFill>
                <a:uFill>
                  <a:solidFill>
                    <a:srgbClr val="0000AD"/>
                  </a:solidFill>
                </a:uFill>
                <a:latin typeface="Tahoma"/>
                <a:cs typeface="Tahoma"/>
              </a:rPr>
              <a:t>see</a:t>
            </a:r>
            <a:r>
              <a:rPr sz="2588" b="1" u="sng" spc="-129" dirty="0">
                <a:solidFill>
                  <a:srgbClr val="0000AD"/>
                </a:solidFill>
                <a:uFill>
                  <a:solidFill>
                    <a:srgbClr val="0000AD"/>
                  </a:solidFill>
                </a:uFill>
                <a:latin typeface="Tahoma"/>
                <a:cs typeface="Tahoma"/>
              </a:rPr>
              <a:t> </a:t>
            </a:r>
            <a:r>
              <a:rPr sz="2588" b="1" u="sng" spc="-17" dirty="0">
                <a:solidFill>
                  <a:srgbClr val="0000AD"/>
                </a:solidFill>
                <a:uFill>
                  <a:solidFill>
                    <a:srgbClr val="0000AD"/>
                  </a:solidFill>
                </a:uFill>
                <a:latin typeface="Tahoma"/>
                <a:cs typeface="Tahoma"/>
              </a:rPr>
              <a:t>your</a:t>
            </a:r>
            <a:r>
              <a:rPr sz="2588" b="1" u="sng" spc="-129" dirty="0">
                <a:solidFill>
                  <a:srgbClr val="0000AD"/>
                </a:solidFill>
                <a:uFill>
                  <a:solidFill>
                    <a:srgbClr val="0000AD"/>
                  </a:solidFill>
                </a:uFill>
                <a:latin typeface="Tahoma"/>
                <a:cs typeface="Tahoma"/>
              </a:rPr>
              <a:t> </a:t>
            </a:r>
            <a:r>
              <a:rPr sz="2588" b="1" u="sng" spc="-35" dirty="0">
                <a:solidFill>
                  <a:srgbClr val="0000AD"/>
                </a:solidFill>
                <a:uFill>
                  <a:solidFill>
                    <a:srgbClr val="0000AD"/>
                  </a:solidFill>
                </a:uFill>
                <a:latin typeface="Tahoma"/>
                <a:cs typeface="Tahoma"/>
              </a:rPr>
              <a:t>future</a:t>
            </a:r>
            <a:r>
              <a:rPr sz="2588" b="1" spc="-112" dirty="0">
                <a:solidFill>
                  <a:srgbClr val="0000AD"/>
                </a:solidFill>
                <a:latin typeface="Tahoma"/>
                <a:cs typeface="Tahoma"/>
              </a:rPr>
              <a:t> </a:t>
            </a:r>
            <a:r>
              <a:rPr sz="2588" b="1" spc="-43" dirty="0">
                <a:solidFill>
                  <a:srgbClr val="0000AD"/>
                </a:solidFill>
                <a:latin typeface="Tahoma"/>
                <a:cs typeface="Tahoma"/>
              </a:rPr>
              <a:t>and </a:t>
            </a:r>
            <a:r>
              <a:rPr sz="2588" b="1" spc="-35" dirty="0">
                <a:solidFill>
                  <a:srgbClr val="0000AD"/>
                </a:solidFill>
                <a:latin typeface="Tahoma"/>
                <a:cs typeface="Tahoma"/>
              </a:rPr>
              <a:t>what</a:t>
            </a:r>
            <a:r>
              <a:rPr sz="2588" b="1" spc="-121" dirty="0">
                <a:solidFill>
                  <a:srgbClr val="0000AD"/>
                </a:solidFill>
                <a:latin typeface="Tahoma"/>
                <a:cs typeface="Tahoma"/>
              </a:rPr>
              <a:t> </a:t>
            </a:r>
            <a:r>
              <a:rPr sz="2588" b="1" dirty="0">
                <a:solidFill>
                  <a:srgbClr val="0000AD"/>
                </a:solidFill>
                <a:latin typeface="Tahoma"/>
                <a:cs typeface="Tahoma"/>
              </a:rPr>
              <a:t>you</a:t>
            </a:r>
            <a:r>
              <a:rPr sz="2588" b="1" spc="-138" dirty="0">
                <a:solidFill>
                  <a:srgbClr val="0000AD"/>
                </a:solidFill>
                <a:latin typeface="Tahoma"/>
                <a:cs typeface="Tahoma"/>
              </a:rPr>
              <a:t> </a:t>
            </a:r>
            <a:r>
              <a:rPr sz="2588" b="1" spc="-35" dirty="0">
                <a:solidFill>
                  <a:srgbClr val="0000AD"/>
                </a:solidFill>
                <a:latin typeface="Tahoma"/>
                <a:cs typeface="Tahoma"/>
              </a:rPr>
              <a:t>intend</a:t>
            </a:r>
            <a:r>
              <a:rPr sz="2588" b="1" spc="-129" dirty="0">
                <a:solidFill>
                  <a:srgbClr val="0000AD"/>
                </a:solidFill>
                <a:latin typeface="Tahoma"/>
                <a:cs typeface="Tahoma"/>
              </a:rPr>
              <a:t> </a:t>
            </a:r>
            <a:r>
              <a:rPr sz="2588" b="1" dirty="0">
                <a:solidFill>
                  <a:srgbClr val="0000AD"/>
                </a:solidFill>
                <a:latin typeface="Tahoma"/>
                <a:cs typeface="Tahoma"/>
              </a:rPr>
              <a:t>to</a:t>
            </a:r>
            <a:r>
              <a:rPr sz="2588" b="1" spc="-129" dirty="0">
                <a:solidFill>
                  <a:srgbClr val="0000AD"/>
                </a:solidFill>
                <a:latin typeface="Tahoma"/>
                <a:cs typeface="Tahoma"/>
              </a:rPr>
              <a:t> </a:t>
            </a:r>
            <a:r>
              <a:rPr sz="2588" b="1" dirty="0">
                <a:solidFill>
                  <a:srgbClr val="0000AD"/>
                </a:solidFill>
                <a:latin typeface="Tahoma"/>
                <a:cs typeface="Tahoma"/>
              </a:rPr>
              <a:t>do</a:t>
            </a:r>
            <a:r>
              <a:rPr sz="2588" b="1" spc="-129" dirty="0">
                <a:solidFill>
                  <a:srgbClr val="0000AD"/>
                </a:solidFill>
                <a:latin typeface="Tahoma"/>
                <a:cs typeface="Tahoma"/>
              </a:rPr>
              <a:t> </a:t>
            </a:r>
            <a:r>
              <a:rPr sz="2588" b="1" dirty="0">
                <a:solidFill>
                  <a:srgbClr val="0000AD"/>
                </a:solidFill>
                <a:latin typeface="Tahoma"/>
                <a:cs typeface="Tahoma"/>
              </a:rPr>
              <a:t>to</a:t>
            </a:r>
            <a:r>
              <a:rPr sz="2588" b="1" spc="-138" dirty="0">
                <a:solidFill>
                  <a:srgbClr val="0000AD"/>
                </a:solidFill>
                <a:latin typeface="Tahoma"/>
                <a:cs typeface="Tahoma"/>
              </a:rPr>
              <a:t> </a:t>
            </a:r>
            <a:r>
              <a:rPr sz="2588" b="1" spc="-35" dirty="0">
                <a:solidFill>
                  <a:srgbClr val="0000AD"/>
                </a:solidFill>
                <a:latin typeface="Tahoma"/>
                <a:cs typeface="Tahoma"/>
              </a:rPr>
              <a:t>make</a:t>
            </a:r>
            <a:r>
              <a:rPr sz="2588" b="1" spc="-121" dirty="0">
                <a:solidFill>
                  <a:srgbClr val="0000AD"/>
                </a:solidFill>
                <a:latin typeface="Tahoma"/>
                <a:cs typeface="Tahoma"/>
              </a:rPr>
              <a:t> </a:t>
            </a:r>
            <a:r>
              <a:rPr sz="2588" b="1" dirty="0">
                <a:solidFill>
                  <a:srgbClr val="0000AD"/>
                </a:solidFill>
                <a:latin typeface="Tahoma"/>
                <a:cs typeface="Tahoma"/>
              </a:rPr>
              <a:t>it</a:t>
            </a:r>
            <a:r>
              <a:rPr sz="2588" b="1" spc="-121" dirty="0">
                <a:solidFill>
                  <a:srgbClr val="0000AD"/>
                </a:solidFill>
                <a:latin typeface="Tahoma"/>
                <a:cs typeface="Tahoma"/>
              </a:rPr>
              <a:t> </a:t>
            </a:r>
            <a:r>
              <a:rPr sz="2588" b="1" spc="-17" dirty="0">
                <a:solidFill>
                  <a:srgbClr val="0000AD"/>
                </a:solidFill>
                <a:latin typeface="Tahoma"/>
                <a:cs typeface="Tahoma"/>
              </a:rPr>
              <a:t>happen!</a:t>
            </a:r>
            <a:endParaRPr sz="2588" dirty="0">
              <a:latin typeface="Tahoma"/>
              <a:cs typeface="Tahoma"/>
            </a:endParaRPr>
          </a:p>
        </p:txBody>
      </p:sp>
      <p:pic>
        <p:nvPicPr>
          <p:cNvPr id="10" name="object 10"/>
          <p:cNvPicPr/>
          <p:nvPr/>
        </p:nvPicPr>
        <p:blipFill>
          <a:blip r:embed="rId2" cstate="print"/>
          <a:stretch>
            <a:fillRect/>
          </a:stretch>
        </p:blipFill>
        <p:spPr>
          <a:xfrm>
            <a:off x="468008" y="4800600"/>
            <a:ext cx="197224" cy="219137"/>
          </a:xfrm>
          <a:prstGeom prst="rect">
            <a:avLst/>
          </a:prstGeom>
        </p:spPr>
      </p:pic>
      <p:pic>
        <p:nvPicPr>
          <p:cNvPr id="11" name="object 11"/>
          <p:cNvPicPr/>
          <p:nvPr/>
        </p:nvPicPr>
        <p:blipFill>
          <a:blip r:embed="rId2" cstate="print"/>
          <a:stretch>
            <a:fillRect/>
          </a:stretch>
        </p:blipFill>
        <p:spPr>
          <a:xfrm>
            <a:off x="468008" y="7543800"/>
            <a:ext cx="197224" cy="219137"/>
          </a:xfrm>
          <a:prstGeom prst="rect">
            <a:avLst/>
          </a:prstGeom>
        </p:spPr>
      </p:pic>
      <p:sp>
        <p:nvSpPr>
          <p:cNvPr id="12" name="Slide Number Placeholder 11">
            <a:extLst>
              <a:ext uri="{FF2B5EF4-FFF2-40B4-BE49-F238E27FC236}">
                <a16:creationId xmlns:a16="http://schemas.microsoft.com/office/drawing/2014/main" id="{999D7FEC-BFFE-73DB-9BEE-2FE13A517769}"/>
              </a:ext>
            </a:extLst>
          </p:cNvPr>
          <p:cNvSpPr>
            <a:spLocks noGrp="1"/>
          </p:cNvSpPr>
          <p:nvPr>
            <p:ph type="sldNum" sz="quarter" idx="7"/>
          </p:nvPr>
        </p:nvSpPr>
        <p:spPr/>
        <p:txBody>
          <a:bodyPr/>
          <a:lstStyle/>
          <a:p>
            <a:fld id="{B6F15528-21DE-4FAA-801E-634DDDAF4B2B}" type="slidenum">
              <a:rPr lang="en-US" smtClean="0"/>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40026" y="550035"/>
            <a:ext cx="1837435" cy="2239581"/>
          </a:xfrm>
          <a:prstGeom prst="rect">
            <a:avLst/>
          </a:prstGeom>
        </p:spPr>
      </p:pic>
      <p:pic>
        <p:nvPicPr>
          <p:cNvPr id="4" name="object 4"/>
          <p:cNvPicPr/>
          <p:nvPr/>
        </p:nvPicPr>
        <p:blipFill>
          <a:blip r:embed="rId3" cstate="print"/>
          <a:stretch>
            <a:fillRect/>
          </a:stretch>
        </p:blipFill>
        <p:spPr>
          <a:xfrm>
            <a:off x="5034896" y="1008470"/>
            <a:ext cx="5275072" cy="1535714"/>
          </a:xfrm>
          <a:prstGeom prst="rect">
            <a:avLst/>
          </a:prstGeom>
        </p:spPr>
      </p:pic>
      <p:sp>
        <p:nvSpPr>
          <p:cNvPr id="5" name="object 5"/>
          <p:cNvSpPr txBox="1">
            <a:spLocks noGrp="1"/>
          </p:cNvSpPr>
          <p:nvPr>
            <p:ph type="title"/>
          </p:nvPr>
        </p:nvSpPr>
        <p:spPr>
          <a:xfrm>
            <a:off x="5445028" y="1184656"/>
            <a:ext cx="4405755" cy="871912"/>
          </a:xfrm>
          <a:prstGeom prst="rect">
            <a:avLst/>
          </a:prstGeom>
        </p:spPr>
        <p:txBody>
          <a:bodyPr vert="horz" wrap="square" lIns="0" tIns="21914" rIns="0" bIns="0" rtlCol="0">
            <a:spAutoFit/>
          </a:bodyPr>
          <a:lstStyle/>
          <a:p>
            <a:pPr marL="21914">
              <a:spcBef>
                <a:spcPts val="173"/>
              </a:spcBef>
            </a:pPr>
            <a:r>
              <a:rPr sz="5522" u="none" spc="-17" dirty="0"/>
              <a:t>Intermission!</a:t>
            </a:r>
            <a:endParaRPr sz="5522"/>
          </a:p>
        </p:txBody>
      </p:sp>
      <p:pic>
        <p:nvPicPr>
          <p:cNvPr id="6" name="object 6"/>
          <p:cNvPicPr/>
          <p:nvPr/>
        </p:nvPicPr>
        <p:blipFill>
          <a:blip r:embed="rId4" cstate="print"/>
          <a:stretch>
            <a:fillRect/>
          </a:stretch>
        </p:blipFill>
        <p:spPr>
          <a:xfrm>
            <a:off x="4910933" y="2487452"/>
            <a:ext cx="5471202" cy="6200696"/>
          </a:xfrm>
          <a:prstGeom prst="rect">
            <a:avLst/>
          </a:prstGeom>
        </p:spPr>
      </p:pic>
      <p:sp>
        <p:nvSpPr>
          <p:cNvPr id="7" name="Slide Number Placeholder 6">
            <a:extLst>
              <a:ext uri="{FF2B5EF4-FFF2-40B4-BE49-F238E27FC236}">
                <a16:creationId xmlns:a16="http://schemas.microsoft.com/office/drawing/2014/main" id="{22B9AB50-9953-AFFB-0660-279BCCD7C61B}"/>
              </a:ext>
            </a:extLst>
          </p:cNvPr>
          <p:cNvSpPr>
            <a:spLocks noGrp="1"/>
          </p:cNvSpPr>
          <p:nvPr>
            <p:ph type="sldNum" sz="quarter" idx="7"/>
          </p:nvPr>
        </p:nvSpPr>
        <p:spPr/>
        <p:txBody>
          <a:bodyPr/>
          <a:lstStyle/>
          <a:p>
            <a:fld id="{B6F15528-21DE-4FAA-801E-634DDDAF4B2B}"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533400"/>
            <a:ext cx="10337800" cy="923330"/>
          </a:xfrm>
        </p:spPr>
        <p:txBody>
          <a:bodyPr/>
          <a:lstStyle/>
          <a:p>
            <a:pPr algn="ctr">
              <a:defRPr/>
            </a:pPr>
            <a:r>
              <a:rPr lang="en-US" sz="6000" dirty="0">
                <a:latin typeface="+mn-lt"/>
                <a:cs typeface="Times New Roman" pitchFamily="18" charset="0"/>
              </a:rPr>
              <a:t>Eagle Rank Application Process</a:t>
            </a:r>
          </a:p>
        </p:txBody>
      </p:sp>
      <p:sp>
        <p:nvSpPr>
          <p:cNvPr id="144387" name="Content Placeholder 2"/>
          <p:cNvSpPr>
            <a:spLocks noGrp="1"/>
          </p:cNvSpPr>
          <p:nvPr>
            <p:ph idx="1"/>
          </p:nvPr>
        </p:nvSpPr>
        <p:spPr>
          <a:xfrm>
            <a:off x="685800" y="3003564"/>
            <a:ext cx="8382000" cy="6093976"/>
          </a:xfrm>
        </p:spPr>
        <p:txBody>
          <a:bodyPr/>
          <a:lstStyle/>
          <a:p>
            <a:pPr eaLnBrk="1" hangingPunct="1">
              <a:spcAft>
                <a:spcPts val="600"/>
              </a:spcAft>
            </a:pPr>
            <a:r>
              <a:rPr lang="en-US" altLang="en-US" sz="3200" dirty="0">
                <a:cs typeface="Times New Roman" pitchFamily="18" charset="0"/>
              </a:rPr>
              <a:t>Download Application from Scoutbook.</a:t>
            </a:r>
          </a:p>
          <a:p>
            <a:pPr eaLnBrk="1" hangingPunct="1">
              <a:spcAft>
                <a:spcPts val="600"/>
              </a:spcAft>
            </a:pPr>
            <a:r>
              <a:rPr lang="en-US" altLang="en-US" sz="3200" dirty="0">
                <a:cs typeface="Times New Roman" pitchFamily="18" charset="0"/>
              </a:rPr>
              <a:t>Fill in the remaining  items on the form.</a:t>
            </a:r>
          </a:p>
          <a:p>
            <a:pPr eaLnBrk="1" hangingPunct="1">
              <a:spcAft>
                <a:spcPts val="600"/>
              </a:spcAft>
            </a:pPr>
            <a:r>
              <a:rPr lang="en-US" altLang="en-US" sz="3200" dirty="0">
                <a:cs typeface="Times New Roman" pitchFamily="18" charset="0"/>
              </a:rPr>
              <a:t>The PDF allows you to type and save data.</a:t>
            </a:r>
          </a:p>
          <a:p>
            <a:pPr eaLnBrk="1" hangingPunct="1">
              <a:spcAft>
                <a:spcPts val="600"/>
              </a:spcAft>
            </a:pPr>
            <a:r>
              <a:rPr lang="en-US" altLang="en-US" sz="3200" dirty="0">
                <a:cs typeface="Times New Roman" pitchFamily="18" charset="0"/>
              </a:rPr>
              <a:t>Use your full legal name, including middle, which should must match your registration.</a:t>
            </a:r>
          </a:p>
          <a:p>
            <a:pPr eaLnBrk="1" hangingPunct="1"/>
            <a:r>
              <a:rPr lang="en-US" altLang="en-US" sz="3200" dirty="0">
                <a:cs typeface="Times New Roman" pitchFamily="18" charset="0"/>
              </a:rPr>
              <a:t>Dates of ranks and merit badges</a:t>
            </a:r>
            <a:br>
              <a:rPr lang="en-US" altLang="en-US" sz="3200" dirty="0">
                <a:cs typeface="Times New Roman" pitchFamily="18" charset="0"/>
              </a:rPr>
            </a:br>
            <a:r>
              <a:rPr lang="en-US" altLang="en-US" sz="3200" dirty="0">
                <a:cs typeface="Times New Roman" pitchFamily="18" charset="0"/>
              </a:rPr>
              <a:t>should be the date earned – not </a:t>
            </a:r>
            <a:br>
              <a:rPr lang="en-US" altLang="en-US" sz="3200" dirty="0">
                <a:cs typeface="Times New Roman" pitchFamily="18" charset="0"/>
              </a:rPr>
            </a:br>
            <a:r>
              <a:rPr lang="en-US" altLang="en-US" sz="3200" dirty="0">
                <a:cs typeface="Times New Roman" pitchFamily="18" charset="0"/>
              </a:rPr>
              <a:t>the date awarded at the Court of </a:t>
            </a:r>
            <a:br>
              <a:rPr lang="en-US" altLang="en-US" sz="3200" dirty="0">
                <a:cs typeface="Times New Roman" pitchFamily="18" charset="0"/>
              </a:rPr>
            </a:br>
            <a:r>
              <a:rPr lang="en-US" altLang="en-US" sz="3200" dirty="0">
                <a:cs typeface="Times New Roman" pitchFamily="18" charset="0"/>
              </a:rPr>
              <a:t>Honor.</a:t>
            </a:r>
          </a:p>
          <a:p>
            <a:pPr eaLnBrk="1" hangingPunct="1"/>
            <a:endParaRPr lang="en-US" altLang="en-US" sz="2400" dirty="0">
              <a:latin typeface="Times New Roman" pitchFamily="18" charset="0"/>
              <a:cs typeface="Times New Roman" pitchFamily="18" charset="0"/>
            </a:endParaRPr>
          </a:p>
        </p:txBody>
      </p:sp>
      <p:pic>
        <p:nvPicPr>
          <p:cNvPr id="58376" name="Picture 7" descr="\\ITRTS-S01\Users\Terri.Washburn\Scouts\Advancement Freedom Trail\58-728-Eagle-Application-1.jpg"/>
          <p:cNvPicPr>
            <a:picLocks noChangeAspect="1" noChangeArrowheads="1"/>
          </p:cNvPicPr>
          <p:nvPr/>
        </p:nvPicPr>
        <p:blipFill>
          <a:blip r:embed="rId3" cstate="print"/>
          <a:srcRect/>
          <a:stretch>
            <a:fillRect/>
          </a:stretch>
        </p:blipFill>
        <p:spPr bwMode="auto">
          <a:xfrm>
            <a:off x="9265920" y="3003564"/>
            <a:ext cx="3688080" cy="49212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object 8">
            <a:extLst>
              <a:ext uri="{FF2B5EF4-FFF2-40B4-BE49-F238E27FC236}">
                <a16:creationId xmlns:a16="http://schemas.microsoft.com/office/drawing/2014/main" id="{4D7B469C-DFC3-A6DD-A151-7622905E6857}"/>
              </a:ext>
            </a:extLst>
          </p:cNvPr>
          <p:cNvPicPr/>
          <p:nvPr/>
        </p:nvPicPr>
        <p:blipFill>
          <a:blip r:embed="rId4" cstate="print"/>
          <a:stretch>
            <a:fillRect/>
          </a:stretch>
        </p:blipFill>
        <p:spPr>
          <a:xfrm>
            <a:off x="468008" y="3133663"/>
            <a:ext cx="197224" cy="219137"/>
          </a:xfrm>
          <a:prstGeom prst="rect">
            <a:avLst/>
          </a:prstGeom>
        </p:spPr>
      </p:pic>
      <p:pic>
        <p:nvPicPr>
          <p:cNvPr id="4" name="object 8">
            <a:extLst>
              <a:ext uri="{FF2B5EF4-FFF2-40B4-BE49-F238E27FC236}">
                <a16:creationId xmlns:a16="http://schemas.microsoft.com/office/drawing/2014/main" id="{CC583193-C43C-D2E6-D45E-5E77969ABE8D}"/>
              </a:ext>
            </a:extLst>
          </p:cNvPr>
          <p:cNvPicPr/>
          <p:nvPr/>
        </p:nvPicPr>
        <p:blipFill>
          <a:blip r:embed="rId4" cstate="print"/>
          <a:stretch>
            <a:fillRect/>
          </a:stretch>
        </p:blipFill>
        <p:spPr>
          <a:xfrm>
            <a:off x="457200" y="5343463"/>
            <a:ext cx="197224" cy="219137"/>
          </a:xfrm>
          <a:prstGeom prst="rect">
            <a:avLst/>
          </a:prstGeom>
        </p:spPr>
      </p:pic>
      <p:pic>
        <p:nvPicPr>
          <p:cNvPr id="5" name="object 8">
            <a:extLst>
              <a:ext uri="{FF2B5EF4-FFF2-40B4-BE49-F238E27FC236}">
                <a16:creationId xmlns:a16="http://schemas.microsoft.com/office/drawing/2014/main" id="{F7131002-CE35-463B-A4E9-C87D2B471D79}"/>
              </a:ext>
            </a:extLst>
          </p:cNvPr>
          <p:cNvPicPr/>
          <p:nvPr/>
        </p:nvPicPr>
        <p:blipFill>
          <a:blip r:embed="rId4" cstate="print"/>
          <a:stretch>
            <a:fillRect/>
          </a:stretch>
        </p:blipFill>
        <p:spPr>
          <a:xfrm>
            <a:off x="488576" y="4276663"/>
            <a:ext cx="197224" cy="219137"/>
          </a:xfrm>
          <a:prstGeom prst="rect">
            <a:avLst/>
          </a:prstGeom>
        </p:spPr>
      </p:pic>
      <p:pic>
        <p:nvPicPr>
          <p:cNvPr id="6" name="object 8">
            <a:extLst>
              <a:ext uri="{FF2B5EF4-FFF2-40B4-BE49-F238E27FC236}">
                <a16:creationId xmlns:a16="http://schemas.microsoft.com/office/drawing/2014/main" id="{7B92B457-B1C2-8198-259F-B880E6CADAA8}"/>
              </a:ext>
            </a:extLst>
          </p:cNvPr>
          <p:cNvPicPr/>
          <p:nvPr/>
        </p:nvPicPr>
        <p:blipFill>
          <a:blip r:embed="rId4" cstate="print"/>
          <a:stretch>
            <a:fillRect/>
          </a:stretch>
        </p:blipFill>
        <p:spPr>
          <a:xfrm>
            <a:off x="488576" y="6858000"/>
            <a:ext cx="197224" cy="219137"/>
          </a:xfrm>
          <a:prstGeom prst="rect">
            <a:avLst/>
          </a:prstGeom>
        </p:spPr>
      </p:pic>
      <p:pic>
        <p:nvPicPr>
          <p:cNvPr id="7" name="object 8">
            <a:extLst>
              <a:ext uri="{FF2B5EF4-FFF2-40B4-BE49-F238E27FC236}">
                <a16:creationId xmlns:a16="http://schemas.microsoft.com/office/drawing/2014/main" id="{332A15E9-871A-6872-BC42-EC22F7BE6AB7}"/>
              </a:ext>
            </a:extLst>
          </p:cNvPr>
          <p:cNvPicPr/>
          <p:nvPr/>
        </p:nvPicPr>
        <p:blipFill>
          <a:blip r:embed="rId4" cstate="print"/>
          <a:stretch>
            <a:fillRect/>
          </a:stretch>
        </p:blipFill>
        <p:spPr>
          <a:xfrm>
            <a:off x="468008" y="3667063"/>
            <a:ext cx="197224" cy="219137"/>
          </a:xfrm>
          <a:prstGeom prst="rect">
            <a:avLst/>
          </a:prstGeom>
        </p:spPr>
      </p:pic>
      <p:sp>
        <p:nvSpPr>
          <p:cNvPr id="8" name="Slide Number Placeholder 7">
            <a:extLst>
              <a:ext uri="{FF2B5EF4-FFF2-40B4-BE49-F238E27FC236}">
                <a16:creationId xmlns:a16="http://schemas.microsoft.com/office/drawing/2014/main" id="{AA726395-D278-C68A-E26E-AC5C70534266}"/>
              </a:ext>
            </a:extLst>
          </p:cNvPr>
          <p:cNvSpPr>
            <a:spLocks noGrp="1"/>
          </p:cNvSpPr>
          <p:nvPr>
            <p:ph type="sldNum" sz="quarter" idx="7"/>
          </p:nvPr>
        </p:nvSpPr>
        <p:spPr/>
        <p:txBody>
          <a:bodyPr/>
          <a:lstStyle/>
          <a:p>
            <a:fld id="{B6F15528-21DE-4FAA-801E-634DDDAF4B2B}" type="slidenum">
              <a:rPr lang="en-US" smtClean="0"/>
              <a:t>48</a:t>
            </a:fld>
            <a:endParaRPr lang="en-US"/>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2438400" y="597122"/>
            <a:ext cx="10688922" cy="962441"/>
          </a:xfrm>
          <a:prstGeom prst="rect">
            <a:avLst/>
          </a:prstGeom>
        </p:spPr>
        <p:txBody>
          <a:bodyPr vert="horz" wrap="square" lIns="0" tIns="47115" rIns="0" bIns="0" rtlCol="0">
            <a:spAutoFit/>
          </a:bodyPr>
          <a:lstStyle/>
          <a:p>
            <a:pPr marL="21914" marR="8766" algn="ctr">
              <a:lnSpc>
                <a:spcPts val="7420"/>
              </a:lnSpc>
              <a:spcBef>
                <a:spcPts val="371"/>
              </a:spcBef>
            </a:pPr>
            <a:r>
              <a:rPr sz="6000" dirty="0">
                <a:latin typeface="+mn-lt"/>
              </a:rPr>
              <a:t>Eagle</a:t>
            </a:r>
            <a:r>
              <a:rPr sz="6000" spc="-224" dirty="0">
                <a:latin typeface="+mn-lt"/>
              </a:rPr>
              <a:t> </a:t>
            </a:r>
            <a:r>
              <a:rPr sz="6000" spc="-35" dirty="0">
                <a:latin typeface="+mn-lt"/>
              </a:rPr>
              <a:t>Rank</a:t>
            </a:r>
            <a:r>
              <a:rPr lang="en-US" sz="6000" u="none" spc="-35" dirty="0">
                <a:latin typeface="+mn-lt"/>
              </a:rPr>
              <a:t> </a:t>
            </a:r>
            <a:r>
              <a:rPr sz="6000" spc="-17" dirty="0">
                <a:latin typeface="+mn-lt"/>
              </a:rPr>
              <a:t>Application</a:t>
            </a:r>
            <a:r>
              <a:rPr sz="6000" spc="-352" dirty="0">
                <a:latin typeface="+mn-lt"/>
              </a:rPr>
              <a:t> </a:t>
            </a:r>
            <a:r>
              <a:rPr sz="6000" spc="-17" dirty="0">
                <a:latin typeface="+mn-lt"/>
              </a:rPr>
              <a:t>Process</a:t>
            </a:r>
          </a:p>
        </p:txBody>
      </p:sp>
      <p:pic>
        <p:nvPicPr>
          <p:cNvPr id="8" name="object 8"/>
          <p:cNvPicPr/>
          <p:nvPr/>
        </p:nvPicPr>
        <p:blipFill>
          <a:blip r:embed="rId2" cstate="print"/>
          <a:stretch>
            <a:fillRect/>
          </a:stretch>
        </p:blipFill>
        <p:spPr>
          <a:xfrm>
            <a:off x="413438" y="2895600"/>
            <a:ext cx="131482" cy="153396"/>
          </a:xfrm>
          <a:prstGeom prst="rect">
            <a:avLst/>
          </a:prstGeom>
        </p:spPr>
      </p:pic>
      <p:pic>
        <p:nvPicPr>
          <p:cNvPr id="9" name="object 9"/>
          <p:cNvPicPr/>
          <p:nvPr/>
        </p:nvPicPr>
        <p:blipFill>
          <a:blip r:embed="rId2" cstate="print"/>
          <a:stretch>
            <a:fillRect/>
          </a:stretch>
        </p:blipFill>
        <p:spPr>
          <a:xfrm>
            <a:off x="413438" y="4191000"/>
            <a:ext cx="131482" cy="153396"/>
          </a:xfrm>
          <a:prstGeom prst="rect">
            <a:avLst/>
          </a:prstGeom>
        </p:spPr>
      </p:pic>
      <p:pic>
        <p:nvPicPr>
          <p:cNvPr id="10" name="object 10"/>
          <p:cNvPicPr/>
          <p:nvPr/>
        </p:nvPicPr>
        <p:blipFill>
          <a:blip r:embed="rId2" cstate="print"/>
          <a:stretch>
            <a:fillRect/>
          </a:stretch>
        </p:blipFill>
        <p:spPr>
          <a:xfrm>
            <a:off x="413438" y="5334000"/>
            <a:ext cx="131482" cy="153396"/>
          </a:xfrm>
          <a:prstGeom prst="rect">
            <a:avLst/>
          </a:prstGeom>
        </p:spPr>
      </p:pic>
      <p:pic>
        <p:nvPicPr>
          <p:cNvPr id="11" name="object 11"/>
          <p:cNvPicPr/>
          <p:nvPr/>
        </p:nvPicPr>
        <p:blipFill>
          <a:blip r:embed="rId2" cstate="print"/>
          <a:stretch>
            <a:fillRect/>
          </a:stretch>
        </p:blipFill>
        <p:spPr>
          <a:xfrm>
            <a:off x="413438" y="5867400"/>
            <a:ext cx="131482" cy="153396"/>
          </a:xfrm>
          <a:prstGeom prst="rect">
            <a:avLst/>
          </a:prstGeom>
        </p:spPr>
      </p:pic>
      <p:pic>
        <p:nvPicPr>
          <p:cNvPr id="12" name="object 12"/>
          <p:cNvPicPr/>
          <p:nvPr/>
        </p:nvPicPr>
        <p:blipFill>
          <a:blip r:embed="rId2" cstate="print"/>
          <a:stretch>
            <a:fillRect/>
          </a:stretch>
        </p:blipFill>
        <p:spPr>
          <a:xfrm>
            <a:off x="413438" y="6781800"/>
            <a:ext cx="131482" cy="153396"/>
          </a:xfrm>
          <a:prstGeom prst="rect">
            <a:avLst/>
          </a:prstGeom>
        </p:spPr>
      </p:pic>
      <p:pic>
        <p:nvPicPr>
          <p:cNvPr id="13" name="object 13"/>
          <p:cNvPicPr/>
          <p:nvPr/>
        </p:nvPicPr>
        <p:blipFill>
          <a:blip r:embed="rId2" cstate="print"/>
          <a:stretch>
            <a:fillRect/>
          </a:stretch>
        </p:blipFill>
        <p:spPr>
          <a:xfrm>
            <a:off x="979145" y="7620000"/>
            <a:ext cx="87655" cy="131482"/>
          </a:xfrm>
          <a:prstGeom prst="rect">
            <a:avLst/>
          </a:prstGeom>
        </p:spPr>
      </p:pic>
      <p:sp>
        <p:nvSpPr>
          <p:cNvPr id="18" name="object 18"/>
          <p:cNvSpPr txBox="1"/>
          <p:nvPr/>
        </p:nvSpPr>
        <p:spPr>
          <a:xfrm>
            <a:off x="609869" y="2743200"/>
            <a:ext cx="6885293" cy="4709328"/>
          </a:xfrm>
          <a:prstGeom prst="rect">
            <a:avLst/>
          </a:prstGeom>
        </p:spPr>
        <p:txBody>
          <a:bodyPr vert="horz" wrap="square" lIns="0" tIns="31775" rIns="0" bIns="0" rtlCol="0">
            <a:spAutoFit/>
          </a:bodyPr>
          <a:lstStyle/>
          <a:p>
            <a:pPr marL="65742" marR="52593">
              <a:lnSpc>
                <a:spcPct val="97300"/>
              </a:lnSpc>
              <a:spcBef>
                <a:spcPts val="250"/>
              </a:spcBef>
            </a:pPr>
            <a:r>
              <a:rPr sz="2588" b="1" spc="-43" dirty="0">
                <a:latin typeface="Tahoma"/>
                <a:cs typeface="Tahoma"/>
              </a:rPr>
              <a:t>Complete</a:t>
            </a:r>
            <a:r>
              <a:rPr sz="2588" b="1" spc="-52" dirty="0">
                <a:latin typeface="Tahoma"/>
                <a:cs typeface="Tahoma"/>
              </a:rPr>
              <a:t> </a:t>
            </a:r>
            <a:r>
              <a:rPr sz="2588" b="1" spc="-43" dirty="0">
                <a:latin typeface="Tahoma"/>
                <a:cs typeface="Tahoma"/>
              </a:rPr>
              <a:t>Application</a:t>
            </a:r>
            <a:r>
              <a:rPr sz="2588" b="1" spc="-69" dirty="0">
                <a:latin typeface="Tahoma"/>
                <a:cs typeface="Tahoma"/>
              </a:rPr>
              <a:t> </a:t>
            </a:r>
            <a:r>
              <a:rPr sz="2588" b="1" spc="-43" dirty="0">
                <a:latin typeface="Tahoma"/>
                <a:cs typeface="Tahoma"/>
              </a:rPr>
              <a:t>requirements</a:t>
            </a:r>
            <a:r>
              <a:rPr sz="2588" b="1" spc="-60" dirty="0">
                <a:latin typeface="Tahoma"/>
                <a:cs typeface="Tahoma"/>
              </a:rPr>
              <a:t> 1-</a:t>
            </a:r>
            <a:r>
              <a:rPr lang="en-US" sz="2588" b="1" spc="-43" dirty="0">
                <a:latin typeface="Tahoma"/>
                <a:cs typeface="Tahoma"/>
              </a:rPr>
              <a:t>6</a:t>
            </a:r>
            <a:r>
              <a:rPr sz="2588" b="1" spc="-43" dirty="0">
                <a:latin typeface="Tahoma"/>
                <a:cs typeface="Tahoma"/>
              </a:rPr>
              <a:t>. </a:t>
            </a:r>
            <a:r>
              <a:rPr sz="2588" b="1" spc="-17" dirty="0">
                <a:latin typeface="Tahoma"/>
                <a:cs typeface="Tahoma"/>
              </a:rPr>
              <a:t>(Note</a:t>
            </a:r>
            <a:r>
              <a:rPr sz="2588" b="1" spc="-104" dirty="0">
                <a:latin typeface="Tahoma"/>
                <a:cs typeface="Tahoma"/>
              </a:rPr>
              <a:t> </a:t>
            </a:r>
            <a:r>
              <a:rPr sz="2588" b="1" spc="-17" dirty="0">
                <a:latin typeface="Tahoma"/>
                <a:cs typeface="Tahoma"/>
              </a:rPr>
              <a:t>this</a:t>
            </a:r>
            <a:r>
              <a:rPr sz="2588" b="1" spc="-95" dirty="0">
                <a:latin typeface="Tahoma"/>
                <a:cs typeface="Tahoma"/>
              </a:rPr>
              <a:t> </a:t>
            </a:r>
            <a:r>
              <a:rPr sz="2588" b="1" spc="-43" dirty="0">
                <a:latin typeface="Tahoma"/>
                <a:cs typeface="Tahoma"/>
              </a:rPr>
              <a:t>includes</a:t>
            </a:r>
            <a:r>
              <a:rPr sz="2588" b="1" spc="-104" dirty="0">
                <a:latin typeface="Tahoma"/>
                <a:cs typeface="Tahoma"/>
              </a:rPr>
              <a:t> </a:t>
            </a:r>
            <a:r>
              <a:rPr sz="2588" b="1" spc="-43" dirty="0">
                <a:latin typeface="Tahoma"/>
                <a:cs typeface="Tahoma"/>
              </a:rPr>
              <a:t>references</a:t>
            </a:r>
            <a:r>
              <a:rPr sz="2588" b="1" spc="-95" dirty="0">
                <a:latin typeface="Tahoma"/>
                <a:cs typeface="Tahoma"/>
              </a:rPr>
              <a:t> </a:t>
            </a:r>
            <a:r>
              <a:rPr sz="2588" b="1" spc="-43" dirty="0">
                <a:latin typeface="Tahoma"/>
                <a:cs typeface="Tahoma"/>
              </a:rPr>
              <a:t>supplied</a:t>
            </a:r>
            <a:r>
              <a:rPr sz="2588" b="1" spc="-104" dirty="0">
                <a:latin typeface="Tahoma"/>
                <a:cs typeface="Tahoma"/>
              </a:rPr>
              <a:t> </a:t>
            </a:r>
            <a:r>
              <a:rPr sz="2588" b="1" spc="-43" dirty="0">
                <a:latin typeface="Tahoma"/>
                <a:cs typeface="Tahoma"/>
              </a:rPr>
              <a:t>by persons</a:t>
            </a:r>
            <a:r>
              <a:rPr sz="2588" b="1" spc="-112" dirty="0">
                <a:latin typeface="Tahoma"/>
                <a:cs typeface="Tahoma"/>
              </a:rPr>
              <a:t> </a:t>
            </a:r>
            <a:r>
              <a:rPr sz="2588" b="1" dirty="0">
                <a:latin typeface="Tahoma"/>
                <a:cs typeface="Tahoma"/>
              </a:rPr>
              <a:t>in</a:t>
            </a:r>
            <a:r>
              <a:rPr sz="2588" b="1" spc="-112" dirty="0">
                <a:latin typeface="Tahoma"/>
                <a:cs typeface="Tahoma"/>
              </a:rPr>
              <a:t> </a:t>
            </a:r>
            <a:r>
              <a:rPr sz="2588" b="1" spc="-43" dirty="0">
                <a:latin typeface="Tahoma"/>
                <a:cs typeface="Tahoma"/>
              </a:rPr>
              <a:t>requirement</a:t>
            </a:r>
            <a:r>
              <a:rPr sz="2588" b="1" spc="-95" dirty="0">
                <a:latin typeface="Tahoma"/>
                <a:cs typeface="Tahoma"/>
              </a:rPr>
              <a:t> </a:t>
            </a:r>
            <a:r>
              <a:rPr sz="2588" b="1" spc="-35" dirty="0">
                <a:latin typeface="Tahoma"/>
                <a:cs typeface="Tahoma"/>
              </a:rPr>
              <a:t>#2!)</a:t>
            </a:r>
            <a:endParaRPr sz="2588" dirty="0">
              <a:latin typeface="Tahoma"/>
              <a:cs typeface="Tahoma"/>
            </a:endParaRPr>
          </a:p>
          <a:p>
            <a:pPr marL="65742" marR="264062">
              <a:lnSpc>
                <a:spcPct val="98000"/>
              </a:lnSpc>
              <a:spcBef>
                <a:spcPts val="1104"/>
              </a:spcBef>
            </a:pPr>
            <a:r>
              <a:rPr sz="2588" b="1" spc="-43" dirty="0">
                <a:latin typeface="Tahoma"/>
                <a:cs typeface="Tahoma"/>
              </a:rPr>
              <a:t>Assemble</a:t>
            </a:r>
            <a:r>
              <a:rPr sz="2588" b="1" spc="-147" dirty="0">
                <a:latin typeface="Tahoma"/>
                <a:cs typeface="Tahoma"/>
              </a:rPr>
              <a:t> </a:t>
            </a:r>
            <a:r>
              <a:rPr sz="2588" b="1" spc="-35" dirty="0">
                <a:latin typeface="Tahoma"/>
                <a:cs typeface="Tahoma"/>
              </a:rPr>
              <a:t>Eagle</a:t>
            </a:r>
            <a:r>
              <a:rPr sz="2588" b="1" spc="-155" dirty="0">
                <a:latin typeface="Tahoma"/>
                <a:cs typeface="Tahoma"/>
              </a:rPr>
              <a:t> </a:t>
            </a:r>
            <a:r>
              <a:rPr sz="2588" b="1" spc="-35" dirty="0">
                <a:latin typeface="Tahoma"/>
                <a:cs typeface="Tahoma"/>
              </a:rPr>
              <a:t>Rank</a:t>
            </a:r>
            <a:r>
              <a:rPr sz="2588" b="1" spc="-147" dirty="0">
                <a:latin typeface="Tahoma"/>
                <a:cs typeface="Tahoma"/>
              </a:rPr>
              <a:t> </a:t>
            </a:r>
            <a:r>
              <a:rPr sz="2588" b="1" spc="-17" dirty="0">
                <a:latin typeface="Tahoma"/>
                <a:cs typeface="Tahoma"/>
              </a:rPr>
              <a:t>Application</a:t>
            </a:r>
            <a:r>
              <a:rPr lang="en-US" sz="2588" b="1" spc="-17" dirty="0">
                <a:latin typeface="Tahoma"/>
                <a:cs typeface="Tahoma"/>
              </a:rPr>
              <a:t> Packet</a:t>
            </a:r>
            <a:r>
              <a:rPr sz="2588" b="1" spc="475" dirty="0">
                <a:latin typeface="Tahoma"/>
                <a:cs typeface="Tahoma"/>
              </a:rPr>
              <a:t> </a:t>
            </a:r>
            <a:r>
              <a:rPr sz="2243" b="1" dirty="0">
                <a:latin typeface="Tahoma"/>
                <a:cs typeface="Tahoma"/>
              </a:rPr>
              <a:t>(This</a:t>
            </a:r>
            <a:r>
              <a:rPr sz="2243" b="1" spc="-86" dirty="0">
                <a:latin typeface="Tahoma"/>
                <a:cs typeface="Tahoma"/>
              </a:rPr>
              <a:t> </a:t>
            </a:r>
            <a:r>
              <a:rPr sz="2243" b="1" spc="-43" dirty="0">
                <a:latin typeface="Tahoma"/>
                <a:cs typeface="Tahoma"/>
              </a:rPr>
              <a:t>is </a:t>
            </a:r>
            <a:r>
              <a:rPr sz="2243" b="1" dirty="0">
                <a:latin typeface="Tahoma"/>
                <a:cs typeface="Tahoma"/>
              </a:rPr>
              <a:t>the</a:t>
            </a:r>
            <a:r>
              <a:rPr sz="2243" b="1" spc="-52" dirty="0">
                <a:latin typeface="Tahoma"/>
                <a:cs typeface="Tahoma"/>
              </a:rPr>
              <a:t> </a:t>
            </a:r>
            <a:r>
              <a:rPr sz="2243" b="1" dirty="0">
                <a:latin typeface="Tahoma"/>
                <a:cs typeface="Tahoma"/>
              </a:rPr>
              <a:t>21</a:t>
            </a:r>
            <a:r>
              <a:rPr sz="2329" b="1" baseline="24691" dirty="0">
                <a:latin typeface="Tahoma"/>
                <a:cs typeface="Tahoma"/>
              </a:rPr>
              <a:t>st</a:t>
            </a:r>
            <a:r>
              <a:rPr sz="2329" b="1" spc="207" baseline="24691" dirty="0">
                <a:latin typeface="Tahoma"/>
                <a:cs typeface="Tahoma"/>
              </a:rPr>
              <a:t> </a:t>
            </a:r>
            <a:r>
              <a:rPr sz="2243" b="1" dirty="0">
                <a:latin typeface="Tahoma"/>
                <a:cs typeface="Tahoma"/>
              </a:rPr>
              <a:t>century</a:t>
            </a:r>
            <a:r>
              <a:rPr sz="2243" b="1" spc="-43" dirty="0">
                <a:latin typeface="Tahoma"/>
                <a:cs typeface="Tahoma"/>
              </a:rPr>
              <a:t> </a:t>
            </a:r>
            <a:r>
              <a:rPr sz="2243" b="1" dirty="0">
                <a:latin typeface="Tahoma"/>
                <a:cs typeface="Tahoma"/>
              </a:rPr>
              <a:t>–</a:t>
            </a:r>
            <a:r>
              <a:rPr sz="2243" b="1" spc="-35" dirty="0">
                <a:latin typeface="Tahoma"/>
                <a:cs typeface="Tahoma"/>
              </a:rPr>
              <a:t> </a:t>
            </a:r>
            <a:r>
              <a:rPr sz="2243" b="1" dirty="0">
                <a:latin typeface="Tahoma"/>
                <a:cs typeface="Tahoma"/>
              </a:rPr>
              <a:t>use</a:t>
            </a:r>
            <a:r>
              <a:rPr sz="2243" b="1" spc="-43" dirty="0">
                <a:latin typeface="Tahoma"/>
                <a:cs typeface="Tahoma"/>
              </a:rPr>
              <a:t> </a:t>
            </a:r>
            <a:r>
              <a:rPr sz="2243" b="1" dirty="0">
                <a:latin typeface="Tahoma"/>
                <a:cs typeface="Tahoma"/>
              </a:rPr>
              <a:t>a</a:t>
            </a:r>
            <a:r>
              <a:rPr sz="2243" b="1" spc="-35" dirty="0">
                <a:latin typeface="Tahoma"/>
                <a:cs typeface="Tahoma"/>
              </a:rPr>
              <a:t> </a:t>
            </a:r>
            <a:r>
              <a:rPr sz="2243" b="1" dirty="0">
                <a:latin typeface="Tahoma"/>
                <a:cs typeface="Tahoma"/>
              </a:rPr>
              <a:t>computer.</a:t>
            </a:r>
            <a:r>
              <a:rPr sz="2243" b="1" spc="-43" dirty="0">
                <a:latin typeface="Tahoma"/>
                <a:cs typeface="Tahoma"/>
              </a:rPr>
              <a:t> </a:t>
            </a:r>
            <a:r>
              <a:rPr sz="2243" b="1" dirty="0">
                <a:latin typeface="Tahoma"/>
                <a:cs typeface="Tahoma"/>
              </a:rPr>
              <a:t>No</a:t>
            </a:r>
            <a:r>
              <a:rPr sz="2243" b="1" spc="-43" dirty="0">
                <a:latin typeface="Tahoma"/>
                <a:cs typeface="Tahoma"/>
              </a:rPr>
              <a:t> </a:t>
            </a:r>
            <a:r>
              <a:rPr sz="2243" b="1" spc="-35" dirty="0">
                <a:latin typeface="Tahoma"/>
                <a:cs typeface="Tahoma"/>
              </a:rPr>
              <a:t>hand </a:t>
            </a:r>
            <a:r>
              <a:rPr sz="2243" b="1" dirty="0">
                <a:latin typeface="Tahoma"/>
                <a:cs typeface="Tahoma"/>
              </a:rPr>
              <a:t>written</a:t>
            </a:r>
            <a:r>
              <a:rPr sz="2243" b="1" spc="-86" dirty="0">
                <a:latin typeface="Tahoma"/>
                <a:cs typeface="Tahoma"/>
              </a:rPr>
              <a:t> </a:t>
            </a:r>
            <a:r>
              <a:rPr sz="2243" b="1" spc="-17" dirty="0">
                <a:latin typeface="Tahoma"/>
                <a:cs typeface="Tahoma"/>
              </a:rPr>
              <a:t>applications!)</a:t>
            </a:r>
            <a:endParaRPr sz="2243" dirty="0">
              <a:latin typeface="Tahoma"/>
              <a:cs typeface="Tahoma"/>
            </a:endParaRPr>
          </a:p>
          <a:p>
            <a:pPr marL="65742">
              <a:spcBef>
                <a:spcPts val="932"/>
              </a:spcBef>
            </a:pPr>
            <a:r>
              <a:rPr sz="2588" b="1" spc="-43" dirty="0">
                <a:latin typeface="Tahoma"/>
                <a:cs typeface="Tahoma"/>
              </a:rPr>
              <a:t>Complete</a:t>
            </a:r>
            <a:r>
              <a:rPr sz="2588" b="1" spc="-121" dirty="0">
                <a:latin typeface="Tahoma"/>
                <a:cs typeface="Tahoma"/>
              </a:rPr>
              <a:t> </a:t>
            </a:r>
            <a:r>
              <a:rPr sz="2588" b="1" dirty="0">
                <a:latin typeface="Tahoma"/>
                <a:cs typeface="Tahoma"/>
              </a:rPr>
              <a:t>the</a:t>
            </a:r>
            <a:r>
              <a:rPr sz="2588" b="1" spc="-112" dirty="0">
                <a:latin typeface="Tahoma"/>
                <a:cs typeface="Tahoma"/>
              </a:rPr>
              <a:t> </a:t>
            </a:r>
            <a:r>
              <a:rPr sz="2588" b="1" spc="-17" dirty="0">
                <a:latin typeface="Tahoma"/>
                <a:cs typeface="Tahoma"/>
              </a:rPr>
              <a:t>Unit</a:t>
            </a:r>
            <a:r>
              <a:rPr sz="2588" b="1" spc="-104" dirty="0">
                <a:latin typeface="Tahoma"/>
                <a:cs typeface="Tahoma"/>
              </a:rPr>
              <a:t> </a:t>
            </a:r>
            <a:r>
              <a:rPr sz="2588" b="1" spc="-43" dirty="0">
                <a:latin typeface="Tahoma"/>
                <a:cs typeface="Tahoma"/>
              </a:rPr>
              <a:t>Leader</a:t>
            </a:r>
            <a:r>
              <a:rPr sz="2588" b="1" spc="-121" dirty="0">
                <a:latin typeface="Tahoma"/>
                <a:cs typeface="Tahoma"/>
              </a:rPr>
              <a:t> </a:t>
            </a:r>
            <a:r>
              <a:rPr sz="2588" b="1" spc="-17" dirty="0">
                <a:latin typeface="Tahoma"/>
                <a:cs typeface="Tahoma"/>
              </a:rPr>
              <a:t>Conference</a:t>
            </a:r>
            <a:endParaRPr sz="2588" dirty="0">
              <a:latin typeface="Tahoma"/>
              <a:cs typeface="Tahoma"/>
            </a:endParaRPr>
          </a:p>
          <a:p>
            <a:pPr marL="65742" marR="1294013">
              <a:spcBef>
                <a:spcPts val="871"/>
              </a:spcBef>
            </a:pPr>
            <a:r>
              <a:rPr sz="2588" b="1" spc="-35" dirty="0">
                <a:latin typeface="Tahoma"/>
                <a:cs typeface="Tahoma"/>
              </a:rPr>
              <a:t>Obtain</a:t>
            </a:r>
            <a:r>
              <a:rPr sz="2588" b="1" spc="-121" dirty="0">
                <a:latin typeface="Tahoma"/>
                <a:cs typeface="Tahoma"/>
              </a:rPr>
              <a:t> </a:t>
            </a:r>
            <a:r>
              <a:rPr sz="2588" b="1" spc="-35" dirty="0">
                <a:latin typeface="Tahoma"/>
                <a:cs typeface="Tahoma"/>
              </a:rPr>
              <a:t>final</a:t>
            </a:r>
            <a:r>
              <a:rPr sz="2588" b="1" spc="-104" dirty="0">
                <a:latin typeface="Tahoma"/>
                <a:cs typeface="Tahoma"/>
              </a:rPr>
              <a:t> </a:t>
            </a:r>
            <a:r>
              <a:rPr sz="2588" b="1" spc="-17" dirty="0">
                <a:latin typeface="Tahoma"/>
                <a:cs typeface="Tahoma"/>
              </a:rPr>
              <a:t>unit</a:t>
            </a:r>
            <a:r>
              <a:rPr sz="2588" b="1" spc="-104" dirty="0">
                <a:latin typeface="Tahoma"/>
                <a:cs typeface="Tahoma"/>
              </a:rPr>
              <a:t> </a:t>
            </a:r>
            <a:r>
              <a:rPr sz="2588" b="1" spc="-52" dirty="0">
                <a:latin typeface="Tahoma"/>
                <a:cs typeface="Tahoma"/>
              </a:rPr>
              <a:t>signatures</a:t>
            </a:r>
            <a:r>
              <a:rPr sz="2588" b="1" spc="-104" dirty="0">
                <a:latin typeface="Tahoma"/>
                <a:cs typeface="Tahoma"/>
              </a:rPr>
              <a:t> </a:t>
            </a:r>
            <a:r>
              <a:rPr sz="2588" b="1" dirty="0">
                <a:latin typeface="Tahoma"/>
                <a:cs typeface="Tahoma"/>
              </a:rPr>
              <a:t>on</a:t>
            </a:r>
            <a:r>
              <a:rPr sz="2588" b="1" spc="-112" dirty="0">
                <a:latin typeface="Tahoma"/>
                <a:cs typeface="Tahoma"/>
              </a:rPr>
              <a:t> </a:t>
            </a:r>
            <a:r>
              <a:rPr sz="2588" b="1" spc="-43" dirty="0">
                <a:latin typeface="Tahoma"/>
                <a:cs typeface="Tahoma"/>
              </a:rPr>
              <a:t>the </a:t>
            </a:r>
            <a:r>
              <a:rPr sz="2588" b="1" spc="-17" dirty="0">
                <a:latin typeface="Tahoma"/>
                <a:cs typeface="Tahoma"/>
              </a:rPr>
              <a:t>application</a:t>
            </a:r>
            <a:endParaRPr sz="2588" dirty="0">
              <a:latin typeface="Tahoma"/>
              <a:cs typeface="Tahoma"/>
            </a:endParaRPr>
          </a:p>
          <a:p>
            <a:pPr marL="65742" marR="63550">
              <a:lnSpc>
                <a:spcPts val="2933"/>
              </a:lnSpc>
              <a:spcBef>
                <a:spcPts val="1113"/>
              </a:spcBef>
            </a:pPr>
            <a:r>
              <a:rPr sz="2588" b="1" spc="-43" dirty="0">
                <a:latin typeface="Tahoma"/>
                <a:cs typeface="Tahoma"/>
              </a:rPr>
              <a:t>Submit</a:t>
            </a:r>
            <a:r>
              <a:rPr sz="2588" b="1" spc="-104" dirty="0">
                <a:latin typeface="Tahoma"/>
                <a:cs typeface="Tahoma"/>
              </a:rPr>
              <a:t> </a:t>
            </a:r>
            <a:r>
              <a:rPr sz="2588" b="1" dirty="0">
                <a:latin typeface="Tahoma"/>
                <a:cs typeface="Tahoma"/>
              </a:rPr>
              <a:t>a</a:t>
            </a:r>
            <a:r>
              <a:rPr sz="2588" b="1" spc="-112" dirty="0">
                <a:latin typeface="Tahoma"/>
                <a:cs typeface="Tahoma"/>
              </a:rPr>
              <a:t> </a:t>
            </a:r>
            <a:r>
              <a:rPr sz="2588" b="1" spc="-17" dirty="0">
                <a:latin typeface="Tahoma"/>
                <a:cs typeface="Tahoma"/>
              </a:rPr>
              <a:t>copy</a:t>
            </a:r>
            <a:r>
              <a:rPr sz="2588" b="1" spc="-112" dirty="0">
                <a:latin typeface="Tahoma"/>
                <a:cs typeface="Tahoma"/>
              </a:rPr>
              <a:t> </a:t>
            </a:r>
            <a:r>
              <a:rPr sz="2588" b="1" dirty="0">
                <a:latin typeface="Tahoma"/>
                <a:cs typeface="Tahoma"/>
              </a:rPr>
              <a:t>to</a:t>
            </a:r>
            <a:r>
              <a:rPr sz="2588" b="1" spc="-112" dirty="0">
                <a:latin typeface="Tahoma"/>
                <a:cs typeface="Tahoma"/>
              </a:rPr>
              <a:t> </a:t>
            </a:r>
            <a:r>
              <a:rPr sz="2588" b="1" dirty="0">
                <a:latin typeface="Tahoma"/>
                <a:cs typeface="Tahoma"/>
              </a:rPr>
              <a:t>the</a:t>
            </a:r>
            <a:r>
              <a:rPr sz="2588" b="1" spc="-104" dirty="0">
                <a:latin typeface="Tahoma"/>
                <a:cs typeface="Tahoma"/>
              </a:rPr>
              <a:t> </a:t>
            </a:r>
            <a:r>
              <a:rPr sz="2588" b="1" spc="-43" dirty="0">
                <a:latin typeface="Tahoma"/>
                <a:cs typeface="Tahoma"/>
              </a:rPr>
              <a:t>Council</a:t>
            </a:r>
            <a:r>
              <a:rPr sz="2588" b="1" spc="-112" dirty="0">
                <a:latin typeface="Tahoma"/>
                <a:cs typeface="Tahoma"/>
              </a:rPr>
              <a:t> </a:t>
            </a:r>
            <a:r>
              <a:rPr sz="2588" b="1" spc="-43" dirty="0">
                <a:latin typeface="Tahoma"/>
                <a:cs typeface="Tahoma"/>
              </a:rPr>
              <a:t>Registrar</a:t>
            </a:r>
            <a:r>
              <a:rPr sz="2588" b="1" spc="-104" dirty="0">
                <a:latin typeface="Tahoma"/>
                <a:cs typeface="Tahoma"/>
              </a:rPr>
              <a:t> </a:t>
            </a:r>
            <a:r>
              <a:rPr sz="2588" b="1" spc="-43" dirty="0">
                <a:latin typeface="Tahoma"/>
                <a:cs typeface="Tahoma"/>
              </a:rPr>
              <a:t>via </a:t>
            </a:r>
            <a:r>
              <a:rPr sz="2588" b="1" spc="-17" dirty="0">
                <a:latin typeface="Tahoma"/>
                <a:cs typeface="Tahoma"/>
              </a:rPr>
              <a:t>email.</a:t>
            </a:r>
            <a:endParaRPr sz="2588" dirty="0">
              <a:latin typeface="Tahoma"/>
              <a:cs typeface="Tahoma"/>
            </a:endParaRPr>
          </a:p>
        </p:txBody>
      </p:sp>
      <p:pic>
        <p:nvPicPr>
          <p:cNvPr id="19" name="object 19"/>
          <p:cNvPicPr/>
          <p:nvPr/>
        </p:nvPicPr>
        <p:blipFill>
          <a:blip r:embed="rId3" cstate="print"/>
          <a:stretch>
            <a:fillRect/>
          </a:stretch>
        </p:blipFill>
        <p:spPr>
          <a:xfrm>
            <a:off x="8221572" y="5257800"/>
            <a:ext cx="4905750" cy="3270499"/>
          </a:xfrm>
          <a:prstGeom prst="rect">
            <a:avLst/>
          </a:prstGeom>
        </p:spPr>
      </p:pic>
      <p:sp>
        <p:nvSpPr>
          <p:cNvPr id="20" name="Slide Number Placeholder 19">
            <a:extLst>
              <a:ext uri="{FF2B5EF4-FFF2-40B4-BE49-F238E27FC236}">
                <a16:creationId xmlns:a16="http://schemas.microsoft.com/office/drawing/2014/main" id="{6B6FCC15-58B0-3A42-B237-C573959FE710}"/>
              </a:ext>
            </a:extLst>
          </p:cNvPr>
          <p:cNvSpPr>
            <a:spLocks noGrp="1"/>
          </p:cNvSpPr>
          <p:nvPr>
            <p:ph type="sldNum" sz="quarter" idx="7"/>
          </p:nvPr>
        </p:nvSpPr>
        <p:spPr/>
        <p:txBody>
          <a:bodyPr/>
          <a:lstStyle/>
          <a:p>
            <a:fld id="{B6F15528-21DE-4FAA-801E-634DDDAF4B2B}" type="slidenum">
              <a:rPr lang="en-US" smtClean="0"/>
              <a:t>49</a:t>
            </a:fld>
            <a:endParaRPr lang="en-US"/>
          </a:p>
        </p:txBody>
      </p:sp>
      <p:sp>
        <p:nvSpPr>
          <p:cNvPr id="3" name="TextBox 2">
            <a:extLst>
              <a:ext uri="{FF2B5EF4-FFF2-40B4-BE49-F238E27FC236}">
                <a16:creationId xmlns:a16="http://schemas.microsoft.com/office/drawing/2014/main" id="{889A2D20-EBBF-9870-C58F-B8E7D065553A}"/>
              </a:ext>
            </a:extLst>
          </p:cNvPr>
          <p:cNvSpPr txBox="1"/>
          <p:nvPr/>
        </p:nvSpPr>
        <p:spPr>
          <a:xfrm>
            <a:off x="1066800" y="7474565"/>
            <a:ext cx="6705600" cy="2000548"/>
          </a:xfrm>
          <a:prstGeom prst="rect">
            <a:avLst/>
          </a:prstGeom>
          <a:noFill/>
        </p:spPr>
        <p:txBody>
          <a:bodyPr wrap="square">
            <a:spAutoFit/>
          </a:bodyPr>
          <a:lstStyle/>
          <a:p>
            <a:pPr lvl="1">
              <a:defRPr/>
            </a:pPr>
            <a:r>
              <a:rPr lang="en-US" altLang="en-US" sz="2400" b="1" dirty="0">
                <a:cs typeface="Times New Roman" panose="02020603050405020304" pitchFamily="18" charset="0"/>
              </a:rPr>
              <a:t>EMAIL packet to Ms. Carol Swank, Council Registrar </a:t>
            </a:r>
            <a:r>
              <a:rPr lang="en-US" altLang="en-US" sz="2800" dirty="0">
                <a:cs typeface="Times New Roman" panose="02020603050405020304" pitchFamily="18" charset="0"/>
              </a:rPr>
              <a:t>(</a:t>
            </a:r>
            <a:r>
              <a:rPr lang="en-US" altLang="en-US" sz="2800" dirty="0">
                <a:solidFill>
                  <a:srgbClr val="0070C0"/>
                </a:solidFill>
                <a:cs typeface="Times New Roman" panose="02020603050405020304" pitchFamily="18" charset="0"/>
                <a:hlinkClick r:id="rId4"/>
              </a:rPr>
              <a:t>cswank@delmarvacouncil.org</a:t>
            </a:r>
            <a:r>
              <a:rPr lang="en-US" altLang="en-US" sz="2800" dirty="0">
                <a:cs typeface="Times New Roman" panose="02020603050405020304" pitchFamily="18" charset="0"/>
              </a:rPr>
              <a:t>) </a:t>
            </a:r>
            <a:r>
              <a:rPr lang="en-US" altLang="en-US" sz="2400" b="1" dirty="0">
                <a:cs typeface="Times New Roman" panose="02020603050405020304" pitchFamily="18" charset="0"/>
              </a:rPr>
              <a:t>as pdf files. </a:t>
            </a:r>
          </a:p>
          <a:p>
            <a:pPr lvl="1">
              <a:defRPr/>
            </a:pPr>
            <a:r>
              <a:rPr lang="en-US" altLang="en-US" sz="2400" b="1" dirty="0">
                <a:cs typeface="Times New Roman" panose="02020603050405020304" pitchFamily="18" charset="0"/>
              </a:rPr>
              <a:t>Copy the District Eagle Chair on the email to Ms. Swank.</a:t>
            </a:r>
            <a:endParaRPr lang="en-US" altLang="en-US" sz="3200" b="1" dirty="0">
              <a:cs typeface="Times New Roman" panose="02020603050405020304" pitchFamily="18" charset="0"/>
            </a:endParaRPr>
          </a:p>
        </p:txBody>
      </p:sp>
      <p:pic>
        <p:nvPicPr>
          <p:cNvPr id="4" name="object 13">
            <a:extLst>
              <a:ext uri="{FF2B5EF4-FFF2-40B4-BE49-F238E27FC236}">
                <a16:creationId xmlns:a16="http://schemas.microsoft.com/office/drawing/2014/main" id="{FEE6576A-75CC-F7DF-112C-0D41618CD2C9}"/>
              </a:ext>
            </a:extLst>
          </p:cNvPr>
          <p:cNvPicPr/>
          <p:nvPr/>
        </p:nvPicPr>
        <p:blipFill>
          <a:blip r:embed="rId2" cstate="print"/>
          <a:stretch>
            <a:fillRect/>
          </a:stretch>
        </p:blipFill>
        <p:spPr>
          <a:xfrm>
            <a:off x="979145" y="8783918"/>
            <a:ext cx="87655" cy="13148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034982" y="0"/>
            <a:ext cx="7341236" cy="9723120"/>
          </a:xfrm>
          <a:prstGeom prst="rect">
            <a:avLst/>
          </a:prstGeom>
          <a:noFill/>
          <a:ln>
            <a:noFill/>
          </a:ln>
          <a:scene3d>
            <a:camera prst="orthographicFront">
              <a:rot lat="0" lon="10800000" rev="0"/>
            </a:camera>
            <a:lightRig rig="threePt" dir="t"/>
          </a:scene3d>
        </p:spPr>
      </p:pic>
      <p:sp>
        <p:nvSpPr>
          <p:cNvPr id="57347" name="Title 1"/>
          <p:cNvSpPr>
            <a:spLocks noGrp="1"/>
          </p:cNvSpPr>
          <p:nvPr>
            <p:ph type="title"/>
          </p:nvPr>
        </p:nvSpPr>
        <p:spPr>
          <a:xfrm>
            <a:off x="2514600" y="270374"/>
            <a:ext cx="9396659" cy="1661993"/>
          </a:xfrm>
        </p:spPr>
        <p:txBody>
          <a:bodyPr/>
          <a:lstStyle/>
          <a:p>
            <a:pPr algn="ctr"/>
            <a:r>
              <a:rPr lang="en-US" altLang="en-US" sz="5400" dirty="0"/>
              <a:t>Significance of the </a:t>
            </a:r>
            <a:br>
              <a:rPr lang="en-US" altLang="en-US" sz="5400" dirty="0"/>
            </a:br>
            <a:r>
              <a:rPr lang="en-US" altLang="en-US" sz="5400" dirty="0"/>
              <a:t>Eagle Scout Rank</a:t>
            </a:r>
          </a:p>
        </p:txBody>
      </p:sp>
      <p:sp>
        <p:nvSpPr>
          <p:cNvPr id="57348" name="Content Placeholder 2"/>
          <p:cNvSpPr>
            <a:spLocks noGrp="1"/>
          </p:cNvSpPr>
          <p:nvPr>
            <p:ph idx="1"/>
          </p:nvPr>
        </p:nvSpPr>
        <p:spPr>
          <a:xfrm>
            <a:off x="1219200" y="3124200"/>
            <a:ext cx="11287760" cy="5808898"/>
          </a:xfrm>
        </p:spPr>
        <p:txBody>
          <a:bodyPr/>
          <a:lstStyle/>
          <a:p>
            <a:pPr>
              <a:lnSpc>
                <a:spcPct val="150000"/>
              </a:lnSpc>
            </a:pPr>
            <a:r>
              <a:rPr lang="en-US" altLang="en-US" sz="3200" dirty="0"/>
              <a:t>The average age of Scouts earning the Eagle Scout rank is 17.3 years of age </a:t>
            </a:r>
          </a:p>
          <a:p>
            <a:pPr>
              <a:lnSpc>
                <a:spcPct val="150000"/>
              </a:lnSpc>
            </a:pPr>
            <a:r>
              <a:rPr lang="en-US" altLang="en-US" sz="3200" dirty="0"/>
              <a:t>Over 8.5 million hours of work on projects</a:t>
            </a:r>
          </a:p>
          <a:p>
            <a:pPr>
              <a:lnSpc>
                <a:spcPct val="150000"/>
              </a:lnSpc>
            </a:pPr>
            <a:r>
              <a:rPr lang="en-US" altLang="en-US" sz="3200" dirty="0"/>
              <a:t>About 3,000,000 Eagle Scouts since 1912</a:t>
            </a:r>
          </a:p>
          <a:p>
            <a:pPr>
              <a:lnSpc>
                <a:spcPct val="150000"/>
              </a:lnSpc>
            </a:pPr>
            <a:r>
              <a:rPr lang="en-US" altLang="en-US" sz="3200" dirty="0"/>
              <a:t>In 1912, there were 23 Eagles.  There were only 5 merit badges required (Athletics, First Aid, Life Saving, Personal Health, Public Health).  </a:t>
            </a:r>
          </a:p>
          <a:p>
            <a:pPr>
              <a:lnSpc>
                <a:spcPct val="150000"/>
              </a:lnSpc>
            </a:pPr>
            <a:r>
              <a:rPr lang="en-US" altLang="en-US" sz="3200" dirty="0"/>
              <a:t>About 3% of all eligible Scouts since 1912</a:t>
            </a:r>
          </a:p>
        </p:txBody>
      </p:sp>
      <p:sp>
        <p:nvSpPr>
          <p:cNvPr id="2" name="Slide Number Placeholder 1">
            <a:extLst>
              <a:ext uri="{FF2B5EF4-FFF2-40B4-BE49-F238E27FC236}">
                <a16:creationId xmlns:a16="http://schemas.microsoft.com/office/drawing/2014/main" id="{89A534A0-1E9D-46D3-78C3-915FF5E77516}"/>
              </a:ext>
            </a:extLst>
          </p:cNvPr>
          <p:cNvSpPr>
            <a:spLocks noGrp="1"/>
          </p:cNvSpPr>
          <p:nvPr>
            <p:ph type="sldNum" sz="quarter" idx="7"/>
          </p:nvPr>
        </p:nvSpPr>
        <p:spPr/>
        <p:txBody>
          <a:bodyPr/>
          <a:lstStyle/>
          <a:p>
            <a:fld id="{B6F15528-21DE-4FAA-801E-634DDDAF4B2B}" type="slidenum">
              <a:rPr lang="en-US" smtClean="0"/>
              <a:t>5</a:t>
            </a:fld>
            <a:endParaRPr lang="en-US"/>
          </a:p>
        </p:txBody>
      </p:sp>
      <p:pic>
        <p:nvPicPr>
          <p:cNvPr id="3" name="object 5">
            <a:extLst>
              <a:ext uri="{FF2B5EF4-FFF2-40B4-BE49-F238E27FC236}">
                <a16:creationId xmlns:a16="http://schemas.microsoft.com/office/drawing/2014/main" id="{7F5B354D-6B41-B8BB-AE32-71AB94722F42}"/>
              </a:ext>
            </a:extLst>
          </p:cNvPr>
          <p:cNvPicPr/>
          <p:nvPr/>
        </p:nvPicPr>
        <p:blipFill>
          <a:blip r:embed="rId3" cstate="print"/>
          <a:stretch>
            <a:fillRect/>
          </a:stretch>
        </p:blipFill>
        <p:spPr>
          <a:xfrm>
            <a:off x="685800" y="4800600"/>
            <a:ext cx="306790" cy="350620"/>
          </a:xfrm>
          <a:prstGeom prst="rect">
            <a:avLst/>
          </a:prstGeom>
        </p:spPr>
      </p:pic>
      <p:pic>
        <p:nvPicPr>
          <p:cNvPr id="4" name="object 5">
            <a:extLst>
              <a:ext uri="{FF2B5EF4-FFF2-40B4-BE49-F238E27FC236}">
                <a16:creationId xmlns:a16="http://schemas.microsoft.com/office/drawing/2014/main" id="{87391AEE-D0D7-F35E-EA2D-843EF43D3A57}"/>
              </a:ext>
            </a:extLst>
          </p:cNvPr>
          <p:cNvPicPr/>
          <p:nvPr/>
        </p:nvPicPr>
        <p:blipFill>
          <a:blip r:embed="rId3" cstate="print"/>
          <a:stretch>
            <a:fillRect/>
          </a:stretch>
        </p:blipFill>
        <p:spPr>
          <a:xfrm>
            <a:off x="683810" y="6278780"/>
            <a:ext cx="306790" cy="350620"/>
          </a:xfrm>
          <a:prstGeom prst="rect">
            <a:avLst/>
          </a:prstGeom>
        </p:spPr>
      </p:pic>
      <p:pic>
        <p:nvPicPr>
          <p:cNvPr id="5" name="object 5">
            <a:extLst>
              <a:ext uri="{FF2B5EF4-FFF2-40B4-BE49-F238E27FC236}">
                <a16:creationId xmlns:a16="http://schemas.microsoft.com/office/drawing/2014/main" id="{ACC8726B-6261-8CEA-C74C-B1E41924ED0A}"/>
              </a:ext>
            </a:extLst>
          </p:cNvPr>
          <p:cNvPicPr/>
          <p:nvPr/>
        </p:nvPicPr>
        <p:blipFill>
          <a:blip r:embed="rId3" cstate="print"/>
          <a:stretch>
            <a:fillRect/>
          </a:stretch>
        </p:blipFill>
        <p:spPr>
          <a:xfrm>
            <a:off x="683810" y="8458200"/>
            <a:ext cx="306790" cy="350620"/>
          </a:xfrm>
          <a:prstGeom prst="rect">
            <a:avLst/>
          </a:prstGeom>
        </p:spPr>
      </p:pic>
      <p:pic>
        <p:nvPicPr>
          <p:cNvPr id="6" name="object 5">
            <a:extLst>
              <a:ext uri="{FF2B5EF4-FFF2-40B4-BE49-F238E27FC236}">
                <a16:creationId xmlns:a16="http://schemas.microsoft.com/office/drawing/2014/main" id="{BB675EA4-B556-3659-E47C-467D59744987}"/>
              </a:ext>
            </a:extLst>
          </p:cNvPr>
          <p:cNvPicPr/>
          <p:nvPr/>
        </p:nvPicPr>
        <p:blipFill>
          <a:blip r:embed="rId3" cstate="print"/>
          <a:stretch>
            <a:fillRect/>
          </a:stretch>
        </p:blipFill>
        <p:spPr>
          <a:xfrm>
            <a:off x="685800" y="3352800"/>
            <a:ext cx="306790" cy="350620"/>
          </a:xfrm>
          <a:prstGeom prst="rect">
            <a:avLst/>
          </a:prstGeom>
        </p:spPr>
      </p:pic>
      <p:pic>
        <p:nvPicPr>
          <p:cNvPr id="7" name="object 5">
            <a:extLst>
              <a:ext uri="{FF2B5EF4-FFF2-40B4-BE49-F238E27FC236}">
                <a16:creationId xmlns:a16="http://schemas.microsoft.com/office/drawing/2014/main" id="{4DD2B64F-F7C9-BDAC-204D-083FC2484943}"/>
              </a:ext>
            </a:extLst>
          </p:cNvPr>
          <p:cNvPicPr/>
          <p:nvPr/>
        </p:nvPicPr>
        <p:blipFill>
          <a:blip r:embed="rId3" cstate="print"/>
          <a:stretch>
            <a:fillRect/>
          </a:stretch>
        </p:blipFill>
        <p:spPr>
          <a:xfrm>
            <a:off x="685800" y="5592980"/>
            <a:ext cx="306790" cy="350620"/>
          </a:xfrm>
          <a:prstGeom prst="rect">
            <a:avLst/>
          </a:prstGeom>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2362200" y="369522"/>
            <a:ext cx="9429029" cy="1945531"/>
          </a:xfrm>
          <a:prstGeom prst="rect">
            <a:avLst/>
          </a:prstGeom>
        </p:spPr>
        <p:txBody>
          <a:bodyPr vert="horz" wrap="square" lIns="0" tIns="47115" rIns="0" bIns="0" rtlCol="0">
            <a:spAutoFit/>
          </a:bodyPr>
          <a:lstStyle/>
          <a:p>
            <a:pPr marL="21914" marR="8766" algn="ctr">
              <a:lnSpc>
                <a:spcPts val="7420"/>
              </a:lnSpc>
              <a:spcBef>
                <a:spcPts val="371"/>
              </a:spcBef>
            </a:pPr>
            <a:r>
              <a:rPr dirty="0"/>
              <a:t>Eagle</a:t>
            </a:r>
            <a:r>
              <a:rPr spc="-224" dirty="0"/>
              <a:t> </a:t>
            </a:r>
            <a:r>
              <a:rPr spc="-35" dirty="0"/>
              <a:t>Rank</a:t>
            </a:r>
            <a:br>
              <a:rPr lang="en-US" u="none" spc="-35" dirty="0"/>
            </a:br>
            <a:r>
              <a:rPr spc="-17" dirty="0"/>
              <a:t>Application</a:t>
            </a:r>
            <a:r>
              <a:rPr spc="-352" dirty="0"/>
              <a:t> </a:t>
            </a:r>
            <a:r>
              <a:rPr spc="-17" dirty="0"/>
              <a:t>Process</a:t>
            </a:r>
          </a:p>
        </p:txBody>
      </p:sp>
      <p:pic>
        <p:nvPicPr>
          <p:cNvPr id="8" name="object 8"/>
          <p:cNvPicPr/>
          <p:nvPr/>
        </p:nvPicPr>
        <p:blipFill>
          <a:blip r:embed="rId2" cstate="print"/>
          <a:stretch>
            <a:fillRect/>
          </a:stretch>
        </p:blipFill>
        <p:spPr>
          <a:xfrm>
            <a:off x="413438" y="2836364"/>
            <a:ext cx="131482" cy="153396"/>
          </a:xfrm>
          <a:prstGeom prst="rect">
            <a:avLst/>
          </a:prstGeom>
        </p:spPr>
      </p:pic>
      <p:pic>
        <p:nvPicPr>
          <p:cNvPr id="9" name="object 9"/>
          <p:cNvPicPr/>
          <p:nvPr/>
        </p:nvPicPr>
        <p:blipFill>
          <a:blip r:embed="rId2" cstate="print"/>
          <a:stretch>
            <a:fillRect/>
          </a:stretch>
        </p:blipFill>
        <p:spPr>
          <a:xfrm>
            <a:off x="917453" y="3340380"/>
            <a:ext cx="109569" cy="131482"/>
          </a:xfrm>
          <a:prstGeom prst="rect">
            <a:avLst/>
          </a:prstGeom>
        </p:spPr>
      </p:pic>
      <p:pic>
        <p:nvPicPr>
          <p:cNvPr id="10" name="object 10"/>
          <p:cNvPicPr/>
          <p:nvPr/>
        </p:nvPicPr>
        <p:blipFill>
          <a:blip r:embed="rId2" cstate="print"/>
          <a:stretch>
            <a:fillRect/>
          </a:stretch>
        </p:blipFill>
        <p:spPr>
          <a:xfrm>
            <a:off x="917453" y="4059518"/>
            <a:ext cx="109569" cy="131482"/>
          </a:xfrm>
          <a:prstGeom prst="rect">
            <a:avLst/>
          </a:prstGeom>
        </p:spPr>
      </p:pic>
      <p:pic>
        <p:nvPicPr>
          <p:cNvPr id="11" name="object 11"/>
          <p:cNvPicPr/>
          <p:nvPr/>
        </p:nvPicPr>
        <p:blipFill>
          <a:blip r:embed="rId2" cstate="print"/>
          <a:stretch>
            <a:fillRect/>
          </a:stretch>
        </p:blipFill>
        <p:spPr>
          <a:xfrm>
            <a:off x="917453" y="5202518"/>
            <a:ext cx="109569" cy="131482"/>
          </a:xfrm>
          <a:prstGeom prst="rect">
            <a:avLst/>
          </a:prstGeom>
        </p:spPr>
      </p:pic>
      <p:pic>
        <p:nvPicPr>
          <p:cNvPr id="12" name="object 12"/>
          <p:cNvPicPr/>
          <p:nvPr/>
        </p:nvPicPr>
        <p:blipFill>
          <a:blip r:embed="rId2" cstate="print"/>
          <a:stretch>
            <a:fillRect/>
          </a:stretch>
        </p:blipFill>
        <p:spPr>
          <a:xfrm>
            <a:off x="917453" y="6705600"/>
            <a:ext cx="109569" cy="131482"/>
          </a:xfrm>
          <a:prstGeom prst="rect">
            <a:avLst/>
          </a:prstGeom>
        </p:spPr>
      </p:pic>
      <p:pic>
        <p:nvPicPr>
          <p:cNvPr id="13" name="object 13"/>
          <p:cNvPicPr/>
          <p:nvPr/>
        </p:nvPicPr>
        <p:blipFill>
          <a:blip r:embed="rId2" cstate="print"/>
          <a:stretch>
            <a:fillRect/>
          </a:stretch>
        </p:blipFill>
        <p:spPr>
          <a:xfrm>
            <a:off x="917453" y="8555318"/>
            <a:ext cx="109569" cy="131482"/>
          </a:xfrm>
          <a:prstGeom prst="rect">
            <a:avLst/>
          </a:prstGeom>
        </p:spPr>
      </p:pic>
      <p:sp>
        <p:nvSpPr>
          <p:cNvPr id="17" name="object 17"/>
          <p:cNvSpPr txBox="1"/>
          <p:nvPr/>
        </p:nvSpPr>
        <p:spPr>
          <a:xfrm>
            <a:off x="610795" y="2486870"/>
            <a:ext cx="7695005" cy="6673993"/>
          </a:xfrm>
          <a:prstGeom prst="rect">
            <a:avLst/>
          </a:prstGeom>
        </p:spPr>
        <p:txBody>
          <a:bodyPr vert="horz" wrap="square" lIns="0" tIns="175310" rIns="0" bIns="0" rtlCol="0">
            <a:spAutoFit/>
          </a:bodyPr>
          <a:lstStyle/>
          <a:p>
            <a:pPr marL="21914">
              <a:spcBef>
                <a:spcPts val="1380"/>
              </a:spcBef>
            </a:pPr>
            <a:r>
              <a:rPr sz="2588" b="1" spc="-17" dirty="0">
                <a:latin typeface="Tahoma"/>
                <a:cs typeface="Tahoma"/>
              </a:rPr>
              <a:t>Your</a:t>
            </a:r>
            <a:r>
              <a:rPr sz="2588" b="1" spc="-112" dirty="0">
                <a:latin typeface="Tahoma"/>
                <a:cs typeface="Tahoma"/>
              </a:rPr>
              <a:t> </a:t>
            </a:r>
            <a:r>
              <a:rPr sz="2588" b="1" spc="-43" dirty="0">
                <a:latin typeface="Tahoma"/>
                <a:cs typeface="Tahoma"/>
              </a:rPr>
              <a:t>Application</a:t>
            </a:r>
            <a:r>
              <a:rPr sz="2588" b="1" spc="-112" dirty="0">
                <a:latin typeface="Tahoma"/>
                <a:cs typeface="Tahoma"/>
              </a:rPr>
              <a:t> </a:t>
            </a:r>
            <a:r>
              <a:rPr lang="en-US" sz="2588" b="1" spc="-112" dirty="0">
                <a:latin typeface="Tahoma"/>
                <a:cs typeface="Tahoma"/>
              </a:rPr>
              <a:t>documentation </a:t>
            </a:r>
            <a:r>
              <a:rPr sz="2588" b="1" spc="-43" dirty="0">
                <a:latin typeface="Tahoma"/>
                <a:cs typeface="Tahoma"/>
              </a:rPr>
              <a:t>should</a:t>
            </a:r>
            <a:r>
              <a:rPr sz="2588" b="1" spc="-95" dirty="0">
                <a:latin typeface="Tahoma"/>
                <a:cs typeface="Tahoma"/>
              </a:rPr>
              <a:t> </a:t>
            </a:r>
            <a:r>
              <a:rPr sz="2588" b="1" spc="-17" dirty="0">
                <a:latin typeface="Tahoma"/>
                <a:cs typeface="Tahoma"/>
              </a:rPr>
              <a:t>include:</a:t>
            </a:r>
            <a:endParaRPr sz="2588" dirty="0">
              <a:latin typeface="Tahoma"/>
              <a:cs typeface="Tahoma"/>
            </a:endParaRPr>
          </a:p>
          <a:p>
            <a:pPr marL="523741">
              <a:spcBef>
                <a:spcPts val="1053"/>
              </a:spcBef>
            </a:pPr>
            <a:r>
              <a:rPr sz="2243" b="1" dirty="0">
                <a:latin typeface="Arial"/>
                <a:cs typeface="Arial"/>
              </a:rPr>
              <a:t>The</a:t>
            </a:r>
            <a:r>
              <a:rPr sz="2243" b="1" spc="-52" dirty="0">
                <a:latin typeface="Arial"/>
                <a:cs typeface="Arial"/>
              </a:rPr>
              <a:t> </a:t>
            </a:r>
            <a:r>
              <a:rPr sz="2243" b="1" dirty="0">
                <a:latin typeface="Arial"/>
                <a:cs typeface="Arial"/>
              </a:rPr>
              <a:t>Eagle</a:t>
            </a:r>
            <a:r>
              <a:rPr sz="2243" b="1" spc="-52" dirty="0">
                <a:latin typeface="Arial"/>
                <a:cs typeface="Arial"/>
              </a:rPr>
              <a:t> </a:t>
            </a:r>
            <a:r>
              <a:rPr sz="2243" b="1" dirty="0">
                <a:latin typeface="Arial"/>
                <a:cs typeface="Arial"/>
              </a:rPr>
              <a:t>Rank</a:t>
            </a:r>
            <a:r>
              <a:rPr sz="2243" b="1" spc="-52" dirty="0">
                <a:latin typeface="Arial"/>
                <a:cs typeface="Arial"/>
              </a:rPr>
              <a:t> </a:t>
            </a:r>
            <a:r>
              <a:rPr sz="2243" b="1" spc="-17" dirty="0">
                <a:latin typeface="Arial"/>
                <a:cs typeface="Arial"/>
              </a:rPr>
              <a:t>Application</a:t>
            </a:r>
            <a:r>
              <a:rPr sz="2243" b="1" spc="-52" dirty="0">
                <a:latin typeface="Arial"/>
                <a:cs typeface="Arial"/>
              </a:rPr>
              <a:t> </a:t>
            </a:r>
            <a:r>
              <a:rPr sz="2243" b="1" dirty="0">
                <a:latin typeface="Arial"/>
                <a:cs typeface="Arial"/>
              </a:rPr>
              <a:t>-</a:t>
            </a:r>
            <a:r>
              <a:rPr sz="2243" b="1" spc="-43" dirty="0">
                <a:latin typeface="Arial"/>
                <a:cs typeface="Arial"/>
              </a:rPr>
              <a:t> </a:t>
            </a:r>
            <a:r>
              <a:rPr sz="2243" b="1" dirty="0">
                <a:latin typeface="Arial"/>
                <a:cs typeface="Arial"/>
              </a:rPr>
              <a:t>checked</a:t>
            </a:r>
            <a:r>
              <a:rPr sz="2243" b="1" spc="-52" dirty="0">
                <a:latin typeface="Arial"/>
                <a:cs typeface="Arial"/>
              </a:rPr>
              <a:t> </a:t>
            </a:r>
            <a:r>
              <a:rPr sz="2243" b="1" dirty="0">
                <a:latin typeface="Arial"/>
                <a:cs typeface="Arial"/>
              </a:rPr>
              <a:t>for</a:t>
            </a:r>
            <a:r>
              <a:rPr sz="2243" b="1" spc="-52" dirty="0">
                <a:latin typeface="Arial"/>
                <a:cs typeface="Arial"/>
              </a:rPr>
              <a:t> </a:t>
            </a:r>
            <a:r>
              <a:rPr sz="2243" b="1" spc="-17" dirty="0">
                <a:latin typeface="Arial"/>
                <a:cs typeface="Arial"/>
              </a:rPr>
              <a:t>errors</a:t>
            </a:r>
            <a:r>
              <a:rPr lang="en-US" sz="2243" b="1" spc="-17" dirty="0">
                <a:latin typeface="Arial"/>
                <a:cs typeface="Arial"/>
              </a:rPr>
              <a:t>.  Latest version is January, 2025</a:t>
            </a:r>
            <a:endParaRPr sz="2243" dirty="0">
              <a:latin typeface="Arial"/>
              <a:cs typeface="Arial"/>
            </a:endParaRPr>
          </a:p>
          <a:p>
            <a:pPr marL="523741" marR="8766">
              <a:lnSpc>
                <a:spcPct val="99200"/>
              </a:lnSpc>
              <a:spcBef>
                <a:spcPts val="932"/>
              </a:spcBef>
            </a:pPr>
            <a:r>
              <a:rPr sz="2243" b="1" dirty="0">
                <a:latin typeface="Arial"/>
                <a:cs typeface="Arial"/>
              </a:rPr>
              <a:t>Copies</a:t>
            </a:r>
            <a:r>
              <a:rPr sz="2243" b="1" spc="-112" dirty="0">
                <a:latin typeface="Arial"/>
                <a:cs typeface="Arial"/>
              </a:rPr>
              <a:t> </a:t>
            </a:r>
            <a:r>
              <a:rPr sz="2243" b="1" dirty="0">
                <a:latin typeface="Arial"/>
                <a:cs typeface="Arial"/>
              </a:rPr>
              <a:t>of</a:t>
            </a:r>
            <a:r>
              <a:rPr sz="2243" b="1" spc="-95" dirty="0">
                <a:latin typeface="Arial"/>
                <a:cs typeface="Arial"/>
              </a:rPr>
              <a:t> </a:t>
            </a:r>
            <a:r>
              <a:rPr sz="2243" b="1" dirty="0">
                <a:latin typeface="Arial"/>
                <a:cs typeface="Arial"/>
              </a:rPr>
              <a:t>the</a:t>
            </a:r>
            <a:r>
              <a:rPr sz="2243" b="1" spc="-112" dirty="0">
                <a:latin typeface="Arial"/>
                <a:cs typeface="Arial"/>
              </a:rPr>
              <a:t> </a:t>
            </a:r>
            <a:r>
              <a:rPr sz="2243" b="1" dirty="0">
                <a:latin typeface="Arial"/>
                <a:cs typeface="Arial"/>
              </a:rPr>
              <a:t>Individual</a:t>
            </a:r>
            <a:r>
              <a:rPr sz="2243" b="1" spc="-95" dirty="0">
                <a:latin typeface="Arial"/>
                <a:cs typeface="Arial"/>
              </a:rPr>
              <a:t> </a:t>
            </a:r>
            <a:r>
              <a:rPr sz="2243" b="1" dirty="0">
                <a:latin typeface="Arial"/>
                <a:cs typeface="Arial"/>
              </a:rPr>
              <a:t>Progress,</a:t>
            </a:r>
            <a:r>
              <a:rPr sz="2243" b="1" spc="-104" dirty="0">
                <a:latin typeface="Arial"/>
                <a:cs typeface="Arial"/>
              </a:rPr>
              <a:t> </a:t>
            </a:r>
            <a:r>
              <a:rPr sz="2243" b="1" dirty="0">
                <a:latin typeface="Arial"/>
                <a:cs typeface="Arial"/>
              </a:rPr>
              <a:t>Individual</a:t>
            </a:r>
            <a:r>
              <a:rPr sz="2243" b="1" spc="-95" dirty="0">
                <a:latin typeface="Arial"/>
                <a:cs typeface="Arial"/>
              </a:rPr>
              <a:t> </a:t>
            </a:r>
            <a:r>
              <a:rPr sz="2243" b="1" spc="-17" dirty="0">
                <a:latin typeface="Arial"/>
                <a:cs typeface="Arial"/>
              </a:rPr>
              <a:t>History, </a:t>
            </a:r>
            <a:r>
              <a:rPr sz="2243" b="1" dirty="0">
                <a:latin typeface="Arial"/>
                <a:cs typeface="Arial"/>
              </a:rPr>
              <a:t>and</a:t>
            </a:r>
            <a:r>
              <a:rPr sz="2243" b="1" spc="-60" dirty="0">
                <a:latin typeface="Arial"/>
                <a:cs typeface="Arial"/>
              </a:rPr>
              <a:t> </a:t>
            </a:r>
            <a:r>
              <a:rPr sz="2243" b="1" dirty="0">
                <a:latin typeface="Arial"/>
                <a:cs typeface="Arial"/>
              </a:rPr>
              <a:t>the</a:t>
            </a:r>
            <a:r>
              <a:rPr sz="2243" b="1" spc="-60" dirty="0">
                <a:latin typeface="Arial"/>
                <a:cs typeface="Arial"/>
              </a:rPr>
              <a:t> </a:t>
            </a:r>
            <a:r>
              <a:rPr sz="2243" b="1" dirty="0">
                <a:latin typeface="Arial"/>
                <a:cs typeface="Arial"/>
              </a:rPr>
              <a:t>Individual</a:t>
            </a:r>
            <a:r>
              <a:rPr sz="2243" b="1" spc="-60" dirty="0">
                <a:latin typeface="Arial"/>
                <a:cs typeface="Arial"/>
              </a:rPr>
              <a:t> </a:t>
            </a:r>
            <a:r>
              <a:rPr sz="2243" b="1" spc="-17" dirty="0">
                <a:latin typeface="Arial"/>
                <a:cs typeface="Arial"/>
              </a:rPr>
              <a:t>Participation</a:t>
            </a:r>
            <a:r>
              <a:rPr sz="2243" b="1" spc="-60" dirty="0">
                <a:latin typeface="Arial"/>
                <a:cs typeface="Arial"/>
              </a:rPr>
              <a:t> </a:t>
            </a:r>
            <a:r>
              <a:rPr sz="2243" b="1" dirty="0">
                <a:latin typeface="Arial"/>
                <a:cs typeface="Arial"/>
              </a:rPr>
              <a:t>reports</a:t>
            </a:r>
            <a:r>
              <a:rPr sz="2243" b="1" spc="-52" dirty="0">
                <a:latin typeface="Arial"/>
                <a:cs typeface="Arial"/>
              </a:rPr>
              <a:t> </a:t>
            </a:r>
            <a:r>
              <a:rPr sz="2243" b="1" spc="-35" dirty="0">
                <a:latin typeface="Arial"/>
                <a:cs typeface="Arial"/>
              </a:rPr>
              <a:t>from </a:t>
            </a:r>
            <a:r>
              <a:rPr sz="2243" b="1" dirty="0">
                <a:latin typeface="Arial"/>
                <a:cs typeface="Arial"/>
              </a:rPr>
              <a:t>TroopMaster,</a:t>
            </a:r>
            <a:r>
              <a:rPr sz="2243" b="1" spc="-86" dirty="0">
                <a:latin typeface="Arial"/>
                <a:cs typeface="Arial"/>
              </a:rPr>
              <a:t> </a:t>
            </a:r>
            <a:r>
              <a:rPr sz="2243" b="1" dirty="0">
                <a:latin typeface="Arial"/>
                <a:cs typeface="Arial"/>
              </a:rPr>
              <a:t>or</a:t>
            </a:r>
            <a:r>
              <a:rPr sz="2243" b="1" spc="-78" dirty="0">
                <a:latin typeface="Arial"/>
                <a:cs typeface="Arial"/>
              </a:rPr>
              <a:t> </a:t>
            </a:r>
            <a:r>
              <a:rPr sz="2243" b="1" spc="-17" dirty="0">
                <a:latin typeface="Arial"/>
                <a:cs typeface="Arial"/>
              </a:rPr>
              <a:t>Scoutbook.</a:t>
            </a:r>
            <a:endParaRPr sz="2243" dirty="0">
              <a:latin typeface="Arial"/>
              <a:cs typeface="Arial"/>
            </a:endParaRPr>
          </a:p>
          <a:p>
            <a:pPr marL="523741" marR="278306">
              <a:lnSpc>
                <a:spcPct val="98500"/>
              </a:lnSpc>
              <a:spcBef>
                <a:spcPts val="992"/>
              </a:spcBef>
            </a:pPr>
            <a:r>
              <a:rPr sz="2243" b="1" dirty="0">
                <a:latin typeface="Arial"/>
                <a:cs typeface="Arial"/>
              </a:rPr>
              <a:t>Your</a:t>
            </a:r>
            <a:r>
              <a:rPr sz="2243" b="1" spc="-78" dirty="0">
                <a:latin typeface="Arial"/>
                <a:cs typeface="Arial"/>
              </a:rPr>
              <a:t> </a:t>
            </a:r>
            <a:r>
              <a:rPr sz="2243" b="1" dirty="0">
                <a:latin typeface="Arial"/>
                <a:cs typeface="Arial"/>
              </a:rPr>
              <a:t>project</a:t>
            </a:r>
            <a:r>
              <a:rPr sz="2243" b="1" spc="-69" dirty="0">
                <a:latin typeface="Arial"/>
                <a:cs typeface="Arial"/>
              </a:rPr>
              <a:t> </a:t>
            </a:r>
            <a:r>
              <a:rPr sz="2243" b="1" dirty="0">
                <a:latin typeface="Arial"/>
                <a:cs typeface="Arial"/>
              </a:rPr>
              <a:t>approval</a:t>
            </a:r>
            <a:r>
              <a:rPr sz="2243" b="1" spc="-78" dirty="0">
                <a:latin typeface="Arial"/>
                <a:cs typeface="Arial"/>
              </a:rPr>
              <a:t> </a:t>
            </a:r>
            <a:r>
              <a:rPr sz="2243" b="1" dirty="0">
                <a:latin typeface="Arial"/>
                <a:cs typeface="Arial"/>
              </a:rPr>
              <a:t>email</a:t>
            </a:r>
            <a:r>
              <a:rPr sz="2243" b="1" spc="-69" dirty="0">
                <a:latin typeface="Arial"/>
                <a:cs typeface="Arial"/>
              </a:rPr>
              <a:t> </a:t>
            </a:r>
            <a:r>
              <a:rPr sz="2243" b="1" dirty="0">
                <a:latin typeface="Arial"/>
                <a:cs typeface="Arial"/>
              </a:rPr>
              <a:t>you</a:t>
            </a:r>
            <a:r>
              <a:rPr sz="2243" b="1" spc="-78" dirty="0">
                <a:latin typeface="Arial"/>
                <a:cs typeface="Arial"/>
              </a:rPr>
              <a:t> </a:t>
            </a:r>
            <a:r>
              <a:rPr sz="2243" b="1" dirty="0">
                <a:latin typeface="Arial"/>
                <a:cs typeface="Arial"/>
              </a:rPr>
              <a:t>received</a:t>
            </a:r>
            <a:r>
              <a:rPr sz="2243" b="1" spc="-86" dirty="0">
                <a:latin typeface="Arial"/>
                <a:cs typeface="Arial"/>
              </a:rPr>
              <a:t> </a:t>
            </a:r>
            <a:r>
              <a:rPr sz="2243" b="1" dirty="0">
                <a:latin typeface="Arial"/>
                <a:cs typeface="Arial"/>
              </a:rPr>
              <a:t>from</a:t>
            </a:r>
            <a:r>
              <a:rPr sz="2243" b="1" spc="-78" dirty="0">
                <a:latin typeface="Arial"/>
                <a:cs typeface="Arial"/>
              </a:rPr>
              <a:t> </a:t>
            </a:r>
            <a:r>
              <a:rPr sz="2243" b="1" spc="-43" dirty="0">
                <a:latin typeface="Arial"/>
                <a:cs typeface="Arial"/>
              </a:rPr>
              <a:t>the </a:t>
            </a:r>
            <a:r>
              <a:rPr sz="2243" b="1" dirty="0">
                <a:latin typeface="Arial"/>
                <a:cs typeface="Arial"/>
              </a:rPr>
              <a:t>district</a:t>
            </a:r>
            <a:r>
              <a:rPr sz="2243" b="1" spc="-69" dirty="0">
                <a:latin typeface="Arial"/>
                <a:cs typeface="Arial"/>
              </a:rPr>
              <a:t> </a:t>
            </a:r>
            <a:r>
              <a:rPr sz="2243" b="1" dirty="0">
                <a:latin typeface="Arial"/>
                <a:cs typeface="Arial"/>
              </a:rPr>
              <a:t>allowing</a:t>
            </a:r>
            <a:r>
              <a:rPr sz="2243" b="1" spc="-78" dirty="0">
                <a:latin typeface="Arial"/>
                <a:cs typeface="Arial"/>
              </a:rPr>
              <a:t> </a:t>
            </a:r>
            <a:r>
              <a:rPr sz="2243" b="1" dirty="0">
                <a:latin typeface="Arial"/>
                <a:cs typeface="Arial"/>
              </a:rPr>
              <a:t>you</a:t>
            </a:r>
            <a:r>
              <a:rPr sz="2243" b="1" spc="-69" dirty="0">
                <a:latin typeface="Arial"/>
                <a:cs typeface="Arial"/>
              </a:rPr>
              <a:t> </a:t>
            </a:r>
            <a:r>
              <a:rPr sz="2243" b="1" dirty="0">
                <a:latin typeface="Arial"/>
                <a:cs typeface="Arial"/>
              </a:rPr>
              <a:t>to</a:t>
            </a:r>
            <a:r>
              <a:rPr sz="2243" b="1" spc="-78" dirty="0">
                <a:latin typeface="Arial"/>
                <a:cs typeface="Arial"/>
              </a:rPr>
              <a:t> </a:t>
            </a:r>
            <a:r>
              <a:rPr sz="2243" b="1" dirty="0">
                <a:latin typeface="Arial"/>
                <a:cs typeface="Arial"/>
              </a:rPr>
              <a:t>proceed.</a:t>
            </a:r>
            <a:r>
              <a:rPr sz="2243" b="1" spc="492" dirty="0">
                <a:latin typeface="Arial"/>
                <a:cs typeface="Arial"/>
              </a:rPr>
              <a:t> </a:t>
            </a:r>
            <a:r>
              <a:rPr sz="2243" b="1" dirty="0">
                <a:latin typeface="Arial"/>
                <a:cs typeface="Arial"/>
              </a:rPr>
              <a:t>Also,</a:t>
            </a:r>
            <a:r>
              <a:rPr sz="2243" b="1" spc="-69" dirty="0">
                <a:latin typeface="Arial"/>
                <a:cs typeface="Arial"/>
              </a:rPr>
              <a:t> </a:t>
            </a:r>
            <a:r>
              <a:rPr sz="2243" b="1" dirty="0">
                <a:latin typeface="Arial"/>
                <a:cs typeface="Arial"/>
              </a:rPr>
              <a:t>include</a:t>
            </a:r>
            <a:r>
              <a:rPr sz="2243" b="1" spc="-78" dirty="0">
                <a:latin typeface="Arial"/>
                <a:cs typeface="Arial"/>
              </a:rPr>
              <a:t> </a:t>
            </a:r>
            <a:r>
              <a:rPr sz="2243" b="1" spc="-43" dirty="0">
                <a:latin typeface="Arial"/>
                <a:cs typeface="Arial"/>
              </a:rPr>
              <a:t>all </a:t>
            </a:r>
            <a:r>
              <a:rPr sz="2243" b="1" spc="-17" dirty="0">
                <a:latin typeface="Arial"/>
                <a:cs typeface="Arial"/>
              </a:rPr>
              <a:t>additional</a:t>
            </a:r>
            <a:r>
              <a:rPr sz="2243" b="1" spc="-35" dirty="0">
                <a:latin typeface="Arial"/>
                <a:cs typeface="Arial"/>
              </a:rPr>
              <a:t> </a:t>
            </a:r>
            <a:r>
              <a:rPr sz="2243" b="1" spc="-17" dirty="0">
                <a:latin typeface="Arial"/>
                <a:cs typeface="Arial"/>
              </a:rPr>
              <a:t>communications</a:t>
            </a:r>
            <a:r>
              <a:rPr sz="2243" b="1" spc="-35" dirty="0">
                <a:latin typeface="Arial"/>
                <a:cs typeface="Arial"/>
              </a:rPr>
              <a:t> </a:t>
            </a:r>
            <a:r>
              <a:rPr sz="2243" b="1" dirty="0">
                <a:latin typeface="Arial"/>
                <a:cs typeface="Arial"/>
              </a:rPr>
              <a:t>you</a:t>
            </a:r>
            <a:r>
              <a:rPr sz="2243" b="1" spc="-35" dirty="0">
                <a:latin typeface="Arial"/>
                <a:cs typeface="Arial"/>
              </a:rPr>
              <a:t> </a:t>
            </a:r>
            <a:r>
              <a:rPr sz="2243" b="1" dirty="0">
                <a:latin typeface="Arial"/>
                <a:cs typeface="Arial"/>
              </a:rPr>
              <a:t>may</a:t>
            </a:r>
            <a:r>
              <a:rPr sz="2243" b="1" spc="-35" dirty="0">
                <a:latin typeface="Arial"/>
                <a:cs typeface="Arial"/>
              </a:rPr>
              <a:t> </a:t>
            </a:r>
            <a:r>
              <a:rPr sz="2243" b="1" dirty="0">
                <a:latin typeface="Arial"/>
                <a:cs typeface="Arial"/>
              </a:rPr>
              <a:t>have</a:t>
            </a:r>
            <a:r>
              <a:rPr sz="2243" b="1" spc="-35" dirty="0">
                <a:latin typeface="Arial"/>
                <a:cs typeface="Arial"/>
              </a:rPr>
              <a:t> </a:t>
            </a:r>
            <a:r>
              <a:rPr sz="2243" b="1" spc="-17" dirty="0">
                <a:latin typeface="Arial"/>
                <a:cs typeface="Arial"/>
              </a:rPr>
              <a:t>received </a:t>
            </a:r>
            <a:r>
              <a:rPr sz="2243" b="1" dirty="0">
                <a:latin typeface="Arial"/>
                <a:cs typeface="Arial"/>
              </a:rPr>
              <a:t>from</a:t>
            </a:r>
            <a:r>
              <a:rPr sz="2243" b="1" spc="-52" dirty="0">
                <a:latin typeface="Arial"/>
                <a:cs typeface="Arial"/>
              </a:rPr>
              <a:t> </a:t>
            </a:r>
            <a:r>
              <a:rPr sz="2243" b="1" dirty="0">
                <a:latin typeface="Arial"/>
                <a:cs typeface="Arial"/>
              </a:rPr>
              <a:t>the</a:t>
            </a:r>
            <a:r>
              <a:rPr sz="2243" b="1" spc="-60" dirty="0">
                <a:latin typeface="Arial"/>
                <a:cs typeface="Arial"/>
              </a:rPr>
              <a:t> </a:t>
            </a:r>
            <a:r>
              <a:rPr sz="2243" b="1" dirty="0">
                <a:latin typeface="Arial"/>
                <a:cs typeface="Arial"/>
              </a:rPr>
              <a:t>District</a:t>
            </a:r>
            <a:r>
              <a:rPr sz="2243" b="1" spc="-43" dirty="0">
                <a:latin typeface="Arial"/>
                <a:cs typeface="Arial"/>
              </a:rPr>
              <a:t> </a:t>
            </a:r>
            <a:r>
              <a:rPr sz="2243" b="1" spc="-17" dirty="0">
                <a:latin typeface="Arial"/>
                <a:cs typeface="Arial"/>
              </a:rPr>
              <a:t>committee.</a:t>
            </a:r>
            <a:endParaRPr sz="2243" dirty="0">
              <a:latin typeface="Arial"/>
              <a:cs typeface="Arial"/>
            </a:endParaRPr>
          </a:p>
          <a:p>
            <a:pPr marL="523741" marR="283784">
              <a:lnSpc>
                <a:spcPct val="99200"/>
              </a:lnSpc>
              <a:spcBef>
                <a:spcPts val="932"/>
              </a:spcBef>
            </a:pPr>
            <a:r>
              <a:rPr sz="2243" b="1" dirty="0">
                <a:latin typeface="Arial"/>
                <a:cs typeface="Arial"/>
              </a:rPr>
              <a:t>The</a:t>
            </a:r>
            <a:r>
              <a:rPr sz="2243" b="1" spc="-78" dirty="0">
                <a:latin typeface="Arial"/>
                <a:cs typeface="Arial"/>
              </a:rPr>
              <a:t> </a:t>
            </a:r>
            <a:r>
              <a:rPr sz="2243" b="1" dirty="0">
                <a:latin typeface="Arial"/>
                <a:cs typeface="Arial"/>
              </a:rPr>
              <a:t>complete</a:t>
            </a:r>
            <a:r>
              <a:rPr sz="2243" b="1" spc="-69" dirty="0">
                <a:latin typeface="Arial"/>
                <a:cs typeface="Arial"/>
              </a:rPr>
              <a:t> </a:t>
            </a:r>
            <a:r>
              <a:rPr sz="2243" b="1" dirty="0">
                <a:latin typeface="Arial"/>
                <a:cs typeface="Arial"/>
              </a:rPr>
              <a:t>Eagle</a:t>
            </a:r>
            <a:r>
              <a:rPr sz="2243" b="1" spc="-69" dirty="0">
                <a:latin typeface="Arial"/>
                <a:cs typeface="Arial"/>
              </a:rPr>
              <a:t> </a:t>
            </a:r>
            <a:r>
              <a:rPr sz="2243" b="1" dirty="0">
                <a:latin typeface="Arial"/>
                <a:cs typeface="Arial"/>
              </a:rPr>
              <a:t>Scout</a:t>
            </a:r>
            <a:r>
              <a:rPr sz="2243" b="1" spc="-60" dirty="0">
                <a:latin typeface="Arial"/>
                <a:cs typeface="Arial"/>
              </a:rPr>
              <a:t> </a:t>
            </a:r>
            <a:r>
              <a:rPr sz="2243" b="1" spc="-17" dirty="0">
                <a:latin typeface="Arial"/>
                <a:cs typeface="Arial"/>
              </a:rPr>
              <a:t>Leadership</a:t>
            </a:r>
            <a:r>
              <a:rPr sz="2243" b="1" spc="-69" dirty="0">
                <a:latin typeface="Arial"/>
                <a:cs typeface="Arial"/>
              </a:rPr>
              <a:t> </a:t>
            </a:r>
            <a:r>
              <a:rPr sz="2243" b="1" spc="-17" dirty="0">
                <a:latin typeface="Arial"/>
                <a:cs typeface="Arial"/>
              </a:rPr>
              <a:t>Service </a:t>
            </a:r>
            <a:r>
              <a:rPr sz="2243" b="1" dirty="0">
                <a:latin typeface="Arial"/>
                <a:cs typeface="Arial"/>
              </a:rPr>
              <a:t>Project</a:t>
            </a:r>
            <a:r>
              <a:rPr sz="2243" b="1" spc="-60" dirty="0">
                <a:latin typeface="Arial"/>
                <a:cs typeface="Arial"/>
              </a:rPr>
              <a:t> </a:t>
            </a:r>
            <a:r>
              <a:rPr sz="2243" b="1" dirty="0">
                <a:latin typeface="Arial"/>
                <a:cs typeface="Arial"/>
              </a:rPr>
              <a:t>(ESLSP)</a:t>
            </a:r>
            <a:r>
              <a:rPr sz="2243" b="1" spc="-52" dirty="0">
                <a:latin typeface="Arial"/>
                <a:cs typeface="Arial"/>
              </a:rPr>
              <a:t> </a:t>
            </a:r>
            <a:r>
              <a:rPr sz="2243" b="1" dirty="0">
                <a:latin typeface="Arial"/>
                <a:cs typeface="Arial"/>
              </a:rPr>
              <a:t>with</a:t>
            </a:r>
            <a:r>
              <a:rPr sz="2243" b="1" spc="-69" dirty="0">
                <a:latin typeface="Arial"/>
                <a:cs typeface="Arial"/>
              </a:rPr>
              <a:t> </a:t>
            </a:r>
            <a:r>
              <a:rPr sz="2243" b="1" dirty="0">
                <a:latin typeface="Arial"/>
                <a:cs typeface="Arial"/>
              </a:rPr>
              <a:t>required</a:t>
            </a:r>
            <a:r>
              <a:rPr sz="2243" b="1" spc="-60" dirty="0">
                <a:latin typeface="Arial"/>
                <a:cs typeface="Arial"/>
              </a:rPr>
              <a:t> </a:t>
            </a:r>
            <a:r>
              <a:rPr sz="2243" b="1" spc="-17" dirty="0">
                <a:latin typeface="Arial"/>
                <a:cs typeface="Arial"/>
              </a:rPr>
              <a:t>signatures.</a:t>
            </a:r>
            <a:r>
              <a:rPr sz="2243" b="1" spc="-60" dirty="0">
                <a:latin typeface="Arial"/>
                <a:cs typeface="Arial"/>
              </a:rPr>
              <a:t> </a:t>
            </a:r>
            <a:r>
              <a:rPr sz="2243" b="1" spc="-17" dirty="0">
                <a:latin typeface="Arial"/>
                <a:cs typeface="Arial"/>
              </a:rPr>
              <a:t>Extra </a:t>
            </a:r>
            <a:r>
              <a:rPr sz="2243" b="1" dirty="0">
                <a:latin typeface="Arial"/>
                <a:cs typeface="Arial"/>
              </a:rPr>
              <a:t>pictures,</a:t>
            </a:r>
            <a:r>
              <a:rPr sz="2243" b="1" spc="-86" dirty="0">
                <a:latin typeface="Arial"/>
                <a:cs typeface="Arial"/>
              </a:rPr>
              <a:t> </a:t>
            </a:r>
            <a:r>
              <a:rPr sz="2243" b="1" dirty="0">
                <a:latin typeface="Arial"/>
                <a:cs typeface="Arial"/>
              </a:rPr>
              <a:t>receipts,</a:t>
            </a:r>
            <a:r>
              <a:rPr sz="2243" b="1" spc="-78" dirty="0">
                <a:latin typeface="Arial"/>
                <a:cs typeface="Arial"/>
              </a:rPr>
              <a:t> </a:t>
            </a:r>
            <a:r>
              <a:rPr sz="2243" b="1" dirty="0">
                <a:latin typeface="Arial"/>
                <a:cs typeface="Arial"/>
              </a:rPr>
              <a:t>flyers,</a:t>
            </a:r>
            <a:r>
              <a:rPr sz="2243" b="1" spc="-86" dirty="0">
                <a:latin typeface="Arial"/>
                <a:cs typeface="Arial"/>
              </a:rPr>
              <a:t> </a:t>
            </a:r>
            <a:r>
              <a:rPr sz="2243" b="1" dirty="0">
                <a:latin typeface="Arial"/>
                <a:cs typeface="Arial"/>
              </a:rPr>
              <a:t>thank</a:t>
            </a:r>
            <a:r>
              <a:rPr sz="2243" b="1" spc="-86" dirty="0">
                <a:latin typeface="Arial"/>
                <a:cs typeface="Arial"/>
              </a:rPr>
              <a:t> </a:t>
            </a:r>
            <a:r>
              <a:rPr sz="2243" b="1" dirty="0">
                <a:latin typeface="Arial"/>
                <a:cs typeface="Arial"/>
              </a:rPr>
              <a:t>you</a:t>
            </a:r>
            <a:r>
              <a:rPr sz="2243" b="1" spc="-86" dirty="0">
                <a:latin typeface="Arial"/>
                <a:cs typeface="Arial"/>
              </a:rPr>
              <a:t> </a:t>
            </a:r>
            <a:r>
              <a:rPr sz="2243" b="1" dirty="0">
                <a:latin typeface="Arial"/>
                <a:cs typeface="Arial"/>
              </a:rPr>
              <a:t>letters,</a:t>
            </a:r>
            <a:r>
              <a:rPr sz="2243" b="1" spc="-86" dirty="0">
                <a:latin typeface="Arial"/>
                <a:cs typeface="Arial"/>
              </a:rPr>
              <a:t> </a:t>
            </a:r>
            <a:r>
              <a:rPr sz="2243" b="1" spc="-43" dirty="0">
                <a:latin typeface="Arial"/>
                <a:cs typeface="Arial"/>
              </a:rPr>
              <a:t>and </a:t>
            </a:r>
            <a:r>
              <a:rPr sz="2243" b="1" dirty="0">
                <a:latin typeface="Arial"/>
                <a:cs typeface="Arial"/>
              </a:rPr>
              <a:t>planning</a:t>
            </a:r>
            <a:r>
              <a:rPr sz="2243" b="1" spc="-69" dirty="0">
                <a:latin typeface="Arial"/>
                <a:cs typeface="Arial"/>
              </a:rPr>
              <a:t> </a:t>
            </a:r>
            <a:r>
              <a:rPr sz="2243" b="1" spc="-17" dirty="0">
                <a:latin typeface="Arial"/>
                <a:cs typeface="Arial"/>
              </a:rPr>
              <a:t>documents</a:t>
            </a:r>
            <a:r>
              <a:rPr sz="2243" b="1" spc="-69" dirty="0">
                <a:latin typeface="Arial"/>
                <a:cs typeface="Arial"/>
              </a:rPr>
              <a:t> </a:t>
            </a:r>
            <a:r>
              <a:rPr sz="2243" b="1" dirty="0">
                <a:latin typeface="Arial"/>
                <a:cs typeface="Arial"/>
              </a:rPr>
              <a:t>that</a:t>
            </a:r>
            <a:r>
              <a:rPr sz="2243" b="1" spc="-60" dirty="0">
                <a:latin typeface="Arial"/>
                <a:cs typeface="Arial"/>
              </a:rPr>
              <a:t> </a:t>
            </a:r>
            <a:r>
              <a:rPr sz="2243" b="1" dirty="0">
                <a:latin typeface="Arial"/>
                <a:cs typeface="Arial"/>
              </a:rPr>
              <a:t>you</a:t>
            </a:r>
            <a:r>
              <a:rPr sz="2243" b="1" spc="-69" dirty="0">
                <a:latin typeface="Arial"/>
                <a:cs typeface="Arial"/>
              </a:rPr>
              <a:t> </a:t>
            </a:r>
            <a:r>
              <a:rPr sz="2243" b="1" dirty="0">
                <a:latin typeface="Arial"/>
                <a:cs typeface="Arial"/>
              </a:rPr>
              <a:t>used</a:t>
            </a:r>
            <a:r>
              <a:rPr sz="2243" b="1" spc="-60" dirty="0">
                <a:latin typeface="Arial"/>
                <a:cs typeface="Arial"/>
              </a:rPr>
              <a:t> </a:t>
            </a:r>
            <a:r>
              <a:rPr sz="2243" b="1" dirty="0">
                <a:latin typeface="Arial"/>
                <a:cs typeface="Arial"/>
              </a:rPr>
              <a:t>can</a:t>
            </a:r>
            <a:r>
              <a:rPr sz="2243" b="1" spc="-69" dirty="0">
                <a:latin typeface="Arial"/>
                <a:cs typeface="Arial"/>
              </a:rPr>
              <a:t> </a:t>
            </a:r>
            <a:r>
              <a:rPr sz="2243" b="1" dirty="0">
                <a:latin typeface="Arial"/>
                <a:cs typeface="Arial"/>
              </a:rPr>
              <a:t>and</a:t>
            </a:r>
            <a:r>
              <a:rPr sz="2243" b="1" spc="-69" dirty="0">
                <a:latin typeface="Arial"/>
                <a:cs typeface="Arial"/>
              </a:rPr>
              <a:t> </a:t>
            </a:r>
            <a:r>
              <a:rPr sz="2243" b="1" spc="-17" dirty="0">
                <a:latin typeface="Arial"/>
                <a:cs typeface="Arial"/>
              </a:rPr>
              <a:t>should </a:t>
            </a:r>
            <a:r>
              <a:rPr sz="2243" b="1" dirty="0">
                <a:latin typeface="Arial"/>
                <a:cs typeface="Arial"/>
              </a:rPr>
              <a:t>also</a:t>
            </a:r>
            <a:r>
              <a:rPr sz="2243" b="1" spc="-52" dirty="0">
                <a:latin typeface="Arial"/>
                <a:cs typeface="Arial"/>
              </a:rPr>
              <a:t> </a:t>
            </a:r>
            <a:r>
              <a:rPr sz="2243" b="1" dirty="0">
                <a:latin typeface="Arial"/>
                <a:cs typeface="Arial"/>
              </a:rPr>
              <a:t>be</a:t>
            </a:r>
            <a:r>
              <a:rPr sz="2243" b="1" spc="-52" dirty="0">
                <a:latin typeface="Arial"/>
                <a:cs typeface="Arial"/>
              </a:rPr>
              <a:t> </a:t>
            </a:r>
            <a:r>
              <a:rPr sz="2243" b="1" spc="-17" dirty="0">
                <a:latin typeface="Arial"/>
                <a:cs typeface="Arial"/>
              </a:rPr>
              <a:t>included</a:t>
            </a:r>
            <a:endParaRPr sz="2243" dirty="0">
              <a:latin typeface="Arial"/>
              <a:cs typeface="Arial"/>
            </a:endParaRPr>
          </a:p>
          <a:p>
            <a:pPr marL="523741" marR="607014">
              <a:lnSpc>
                <a:spcPts val="2571"/>
              </a:lnSpc>
              <a:spcBef>
                <a:spcPts val="1139"/>
              </a:spcBef>
            </a:pPr>
            <a:r>
              <a:rPr sz="2243" b="1" dirty="0">
                <a:latin typeface="Arial"/>
                <a:cs typeface="Arial"/>
              </a:rPr>
              <a:t>Your</a:t>
            </a:r>
            <a:r>
              <a:rPr sz="2243" b="1" spc="-78" dirty="0">
                <a:latin typeface="Arial"/>
                <a:cs typeface="Arial"/>
              </a:rPr>
              <a:t> </a:t>
            </a:r>
            <a:r>
              <a:rPr sz="2243" b="1" i="1" dirty="0">
                <a:latin typeface="Arial"/>
                <a:cs typeface="Arial"/>
              </a:rPr>
              <a:t>Statement</a:t>
            </a:r>
            <a:r>
              <a:rPr sz="2243" b="1" i="1" spc="-78" dirty="0">
                <a:latin typeface="Arial"/>
                <a:cs typeface="Arial"/>
              </a:rPr>
              <a:t> </a:t>
            </a:r>
            <a:r>
              <a:rPr sz="2243" b="1" i="1" dirty="0">
                <a:latin typeface="Arial"/>
                <a:cs typeface="Arial"/>
              </a:rPr>
              <a:t>of</a:t>
            </a:r>
            <a:r>
              <a:rPr sz="2243" b="1" i="1" spc="-69" dirty="0">
                <a:latin typeface="Arial"/>
                <a:cs typeface="Arial"/>
              </a:rPr>
              <a:t> </a:t>
            </a:r>
            <a:r>
              <a:rPr sz="2243" b="1" i="1" dirty="0">
                <a:latin typeface="Arial"/>
                <a:cs typeface="Arial"/>
              </a:rPr>
              <a:t>Life</a:t>
            </a:r>
            <a:r>
              <a:rPr sz="2243" b="1" i="1" spc="-86" dirty="0">
                <a:latin typeface="Arial"/>
                <a:cs typeface="Arial"/>
              </a:rPr>
              <a:t> </a:t>
            </a:r>
            <a:r>
              <a:rPr sz="2243" b="1" i="1" dirty="0">
                <a:latin typeface="Arial"/>
                <a:cs typeface="Arial"/>
              </a:rPr>
              <a:t>Ambitions</a:t>
            </a:r>
            <a:r>
              <a:rPr sz="2243" b="1" i="1" spc="-78" dirty="0">
                <a:latin typeface="Arial"/>
                <a:cs typeface="Arial"/>
              </a:rPr>
              <a:t> </a:t>
            </a:r>
            <a:r>
              <a:rPr sz="2243" b="1" i="1" dirty="0">
                <a:latin typeface="Arial"/>
                <a:cs typeface="Arial"/>
              </a:rPr>
              <a:t>and</a:t>
            </a:r>
            <a:r>
              <a:rPr sz="2243" b="1" i="1" spc="-86" dirty="0">
                <a:latin typeface="Arial"/>
                <a:cs typeface="Arial"/>
              </a:rPr>
              <a:t> </a:t>
            </a:r>
            <a:r>
              <a:rPr sz="2243" b="1" i="1" dirty="0">
                <a:latin typeface="Arial"/>
                <a:cs typeface="Arial"/>
              </a:rPr>
              <a:t>Goals</a:t>
            </a:r>
            <a:r>
              <a:rPr sz="2243" b="1" i="1" spc="-78" dirty="0">
                <a:latin typeface="Arial"/>
                <a:cs typeface="Arial"/>
              </a:rPr>
              <a:t> </a:t>
            </a:r>
            <a:r>
              <a:rPr sz="2243" b="1" i="1" spc="-43" dirty="0">
                <a:latin typeface="Arial"/>
                <a:cs typeface="Arial"/>
              </a:rPr>
              <a:t>and </a:t>
            </a:r>
            <a:r>
              <a:rPr sz="2243" b="1" i="1" spc="-17" dirty="0">
                <a:latin typeface="Arial"/>
                <a:cs typeface="Arial"/>
              </a:rPr>
              <a:t>Extra-</a:t>
            </a:r>
            <a:r>
              <a:rPr sz="2243" b="1" i="1" dirty="0">
                <a:latin typeface="Arial"/>
                <a:cs typeface="Arial"/>
              </a:rPr>
              <a:t>Scouting</a:t>
            </a:r>
            <a:r>
              <a:rPr sz="2243" b="1" i="1" spc="-52" dirty="0">
                <a:latin typeface="Arial"/>
                <a:cs typeface="Arial"/>
              </a:rPr>
              <a:t> </a:t>
            </a:r>
            <a:r>
              <a:rPr sz="2243" b="1" i="1" spc="-17" dirty="0">
                <a:latin typeface="Arial"/>
                <a:cs typeface="Arial"/>
              </a:rPr>
              <a:t>Leadership</a:t>
            </a:r>
            <a:r>
              <a:rPr sz="2243" b="1" i="1" spc="-43" dirty="0">
                <a:latin typeface="Arial"/>
                <a:cs typeface="Arial"/>
              </a:rPr>
              <a:t> </a:t>
            </a:r>
            <a:r>
              <a:rPr sz="2243" b="1" i="1" dirty="0">
                <a:latin typeface="Arial"/>
                <a:cs typeface="Arial"/>
              </a:rPr>
              <a:t>and</a:t>
            </a:r>
            <a:r>
              <a:rPr sz="2243" b="1" i="1" spc="-52" dirty="0">
                <a:latin typeface="Arial"/>
                <a:cs typeface="Arial"/>
              </a:rPr>
              <a:t> </a:t>
            </a:r>
            <a:r>
              <a:rPr sz="2243" b="1" i="1" spc="-17" dirty="0">
                <a:latin typeface="Arial"/>
                <a:cs typeface="Arial"/>
              </a:rPr>
              <a:t>Honors</a:t>
            </a:r>
            <a:endParaRPr sz="2243" dirty="0">
              <a:latin typeface="Arial"/>
              <a:cs typeface="Arial"/>
            </a:endParaRPr>
          </a:p>
        </p:txBody>
      </p:sp>
      <p:pic>
        <p:nvPicPr>
          <p:cNvPr id="18" name="object 18"/>
          <p:cNvPicPr/>
          <p:nvPr/>
        </p:nvPicPr>
        <p:blipFill>
          <a:blip r:embed="rId3" cstate="print"/>
          <a:stretch>
            <a:fillRect/>
          </a:stretch>
        </p:blipFill>
        <p:spPr>
          <a:xfrm>
            <a:off x="8761669" y="6273413"/>
            <a:ext cx="4105899" cy="2737266"/>
          </a:xfrm>
          <a:prstGeom prst="rect">
            <a:avLst/>
          </a:prstGeom>
        </p:spPr>
      </p:pic>
      <p:sp>
        <p:nvSpPr>
          <p:cNvPr id="19" name="Slide Number Placeholder 18">
            <a:extLst>
              <a:ext uri="{FF2B5EF4-FFF2-40B4-BE49-F238E27FC236}">
                <a16:creationId xmlns:a16="http://schemas.microsoft.com/office/drawing/2014/main" id="{9D6E6652-A72D-E53D-9DBD-3FFA9D3C8D81}"/>
              </a:ext>
            </a:extLst>
          </p:cNvPr>
          <p:cNvSpPr>
            <a:spLocks noGrp="1"/>
          </p:cNvSpPr>
          <p:nvPr>
            <p:ph type="sldNum" sz="quarter" idx="7"/>
          </p:nvPr>
        </p:nvSpPr>
        <p:spPr/>
        <p:txBody>
          <a:bodyPr/>
          <a:lstStyle/>
          <a:p>
            <a:fld id="{B6F15528-21DE-4FAA-801E-634DDDAF4B2B}" type="slidenum">
              <a:rPr lang="en-US" smtClean="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872833"/>
            <a:ext cx="10363200" cy="955967"/>
          </a:xfrm>
        </p:spPr>
        <p:txBody>
          <a:bodyPr/>
          <a:lstStyle/>
          <a:p>
            <a:pPr>
              <a:defRPr/>
            </a:pPr>
            <a:r>
              <a:rPr lang="en-US" dirty="0">
                <a:latin typeface="+mn-lt"/>
                <a:cs typeface="Times New Roman" pitchFamily="18" charset="0"/>
              </a:rPr>
              <a:t>Eagle Rank Application Process</a:t>
            </a:r>
          </a:p>
        </p:txBody>
      </p:sp>
      <p:sp>
        <p:nvSpPr>
          <p:cNvPr id="146435" name="Content Placeholder 2"/>
          <p:cNvSpPr>
            <a:spLocks noGrp="1"/>
          </p:cNvSpPr>
          <p:nvPr>
            <p:ph idx="1"/>
          </p:nvPr>
        </p:nvSpPr>
        <p:spPr>
          <a:xfrm>
            <a:off x="1219200" y="2438400"/>
            <a:ext cx="11623040" cy="6122895"/>
          </a:xfrm>
        </p:spPr>
        <p:txBody>
          <a:bodyPr/>
          <a:lstStyle/>
          <a:p>
            <a:endParaRPr lang="en-US" altLang="en-US" dirty="0">
              <a:cs typeface="Times New Roman" pitchFamily="18" charset="0"/>
            </a:endParaRPr>
          </a:p>
          <a:p>
            <a:pPr marL="0" lvl="1">
              <a:spcAft>
                <a:spcPts val="600"/>
              </a:spcAft>
            </a:pPr>
            <a:r>
              <a:rPr lang="en-US" altLang="en-US" sz="3520" b="1" dirty="0">
                <a:cs typeface="Times New Roman" pitchFamily="18" charset="0"/>
              </a:rPr>
              <a:t>At least 6 months after Life Board of Review</a:t>
            </a:r>
          </a:p>
          <a:p>
            <a:pPr marL="0" lvl="1">
              <a:spcAft>
                <a:spcPts val="600"/>
              </a:spcAft>
            </a:pPr>
            <a:r>
              <a:rPr lang="en-US" altLang="en-US" sz="3520" b="1" dirty="0">
                <a:cs typeface="Times New Roman" pitchFamily="18" charset="0"/>
              </a:rPr>
              <a:t>Dates of Requirements 4 and 5 (position of responsibility and service project) must be on or before date of Scoutmaster conference (Requirement 6)</a:t>
            </a:r>
          </a:p>
          <a:p>
            <a:pPr marL="0" lvl="1">
              <a:spcAft>
                <a:spcPts val="600"/>
              </a:spcAft>
            </a:pPr>
            <a:r>
              <a:rPr lang="en-US" altLang="en-US" sz="3520" b="1" dirty="0">
                <a:cs typeface="Times New Roman" pitchFamily="18" charset="0"/>
              </a:rPr>
              <a:t>Date of Final Project signature (Requirement 5) matches the date on Workbook</a:t>
            </a:r>
          </a:p>
          <a:p>
            <a:pPr marL="0" lvl="1">
              <a:spcAft>
                <a:spcPts val="600"/>
              </a:spcAft>
            </a:pPr>
            <a:r>
              <a:rPr lang="en-US" altLang="en-US" sz="3520" b="1" dirty="0">
                <a:cs typeface="Times New Roman" pitchFamily="18" charset="0"/>
              </a:rPr>
              <a:t>Date of Applicant’s Signature is after Requirement 6 and before Unit Approval.  Signature of unit leaders in any order, but after conference</a:t>
            </a:r>
          </a:p>
          <a:p>
            <a:pPr marL="0" lvl="1"/>
            <a:r>
              <a:rPr lang="en-US" altLang="en-US" sz="3520" b="1" dirty="0">
                <a:cs typeface="Times New Roman" pitchFamily="18" charset="0"/>
              </a:rPr>
              <a:t>All signatures before applicant’s 18 birthday</a:t>
            </a:r>
          </a:p>
        </p:txBody>
      </p:sp>
      <p:pic>
        <p:nvPicPr>
          <p:cNvPr id="3" name="object 8">
            <a:extLst>
              <a:ext uri="{FF2B5EF4-FFF2-40B4-BE49-F238E27FC236}">
                <a16:creationId xmlns:a16="http://schemas.microsoft.com/office/drawing/2014/main" id="{D2300C51-7044-7471-E9F2-58F95B404C5C}"/>
              </a:ext>
            </a:extLst>
          </p:cNvPr>
          <p:cNvPicPr/>
          <p:nvPr/>
        </p:nvPicPr>
        <p:blipFill>
          <a:blip r:embed="rId3" cstate="print"/>
          <a:stretch>
            <a:fillRect/>
          </a:stretch>
        </p:blipFill>
        <p:spPr>
          <a:xfrm>
            <a:off x="990600" y="2971800"/>
            <a:ext cx="131482" cy="153396"/>
          </a:xfrm>
          <a:prstGeom prst="rect">
            <a:avLst/>
          </a:prstGeom>
        </p:spPr>
      </p:pic>
      <p:sp>
        <p:nvSpPr>
          <p:cNvPr id="4" name="Slide Number Placeholder 3">
            <a:extLst>
              <a:ext uri="{FF2B5EF4-FFF2-40B4-BE49-F238E27FC236}">
                <a16:creationId xmlns:a16="http://schemas.microsoft.com/office/drawing/2014/main" id="{1DCD6250-9035-B16F-4EE6-A86F2406EDD6}"/>
              </a:ext>
            </a:extLst>
          </p:cNvPr>
          <p:cNvSpPr>
            <a:spLocks noGrp="1"/>
          </p:cNvSpPr>
          <p:nvPr>
            <p:ph type="sldNum" sz="quarter" idx="7"/>
          </p:nvPr>
        </p:nvSpPr>
        <p:spPr/>
        <p:txBody>
          <a:bodyPr/>
          <a:lstStyle/>
          <a:p>
            <a:fld id="{B6F15528-21DE-4FAA-801E-634DDDAF4B2B}" type="slidenum">
              <a:rPr lang="en-US" smtClean="0"/>
              <a:t>51</a:t>
            </a:fld>
            <a:endParaRPr lang="en-US"/>
          </a:p>
        </p:txBody>
      </p:sp>
      <p:pic>
        <p:nvPicPr>
          <p:cNvPr id="5" name="object 8">
            <a:extLst>
              <a:ext uri="{FF2B5EF4-FFF2-40B4-BE49-F238E27FC236}">
                <a16:creationId xmlns:a16="http://schemas.microsoft.com/office/drawing/2014/main" id="{627AA617-3CF0-3B89-2AF4-D7E91A4E41FD}"/>
              </a:ext>
            </a:extLst>
          </p:cNvPr>
          <p:cNvPicPr/>
          <p:nvPr/>
        </p:nvPicPr>
        <p:blipFill>
          <a:blip r:embed="rId3" cstate="print"/>
          <a:stretch>
            <a:fillRect/>
          </a:stretch>
        </p:blipFill>
        <p:spPr>
          <a:xfrm>
            <a:off x="935318" y="6477000"/>
            <a:ext cx="131482" cy="153396"/>
          </a:xfrm>
          <a:prstGeom prst="rect">
            <a:avLst/>
          </a:prstGeom>
        </p:spPr>
      </p:pic>
      <p:pic>
        <p:nvPicPr>
          <p:cNvPr id="6" name="object 8">
            <a:extLst>
              <a:ext uri="{FF2B5EF4-FFF2-40B4-BE49-F238E27FC236}">
                <a16:creationId xmlns:a16="http://schemas.microsoft.com/office/drawing/2014/main" id="{9CFDB740-9659-73BF-9CCD-B7B13887305A}"/>
              </a:ext>
            </a:extLst>
          </p:cNvPr>
          <p:cNvPicPr/>
          <p:nvPr/>
        </p:nvPicPr>
        <p:blipFill>
          <a:blip r:embed="rId3" cstate="print"/>
          <a:stretch>
            <a:fillRect/>
          </a:stretch>
        </p:blipFill>
        <p:spPr>
          <a:xfrm>
            <a:off x="935318" y="8153400"/>
            <a:ext cx="131482" cy="153396"/>
          </a:xfrm>
          <a:prstGeom prst="rect">
            <a:avLst/>
          </a:prstGeom>
        </p:spPr>
      </p:pic>
      <p:pic>
        <p:nvPicPr>
          <p:cNvPr id="7" name="object 8">
            <a:extLst>
              <a:ext uri="{FF2B5EF4-FFF2-40B4-BE49-F238E27FC236}">
                <a16:creationId xmlns:a16="http://schemas.microsoft.com/office/drawing/2014/main" id="{9C371FED-686C-53B3-4EAF-9FF03AA2F4CB}"/>
              </a:ext>
            </a:extLst>
          </p:cNvPr>
          <p:cNvPicPr/>
          <p:nvPr/>
        </p:nvPicPr>
        <p:blipFill>
          <a:blip r:embed="rId3" cstate="print"/>
          <a:stretch>
            <a:fillRect/>
          </a:stretch>
        </p:blipFill>
        <p:spPr>
          <a:xfrm>
            <a:off x="935318" y="3656604"/>
            <a:ext cx="131482" cy="153396"/>
          </a:xfrm>
          <a:prstGeom prst="rect">
            <a:avLst/>
          </a:prstGeom>
        </p:spPr>
      </p:pic>
      <p:pic>
        <p:nvPicPr>
          <p:cNvPr id="8" name="object 8">
            <a:extLst>
              <a:ext uri="{FF2B5EF4-FFF2-40B4-BE49-F238E27FC236}">
                <a16:creationId xmlns:a16="http://schemas.microsoft.com/office/drawing/2014/main" id="{93985925-8990-AD9B-CCC6-31367BE01F5E}"/>
              </a:ext>
            </a:extLst>
          </p:cNvPr>
          <p:cNvPicPr/>
          <p:nvPr/>
        </p:nvPicPr>
        <p:blipFill>
          <a:blip r:embed="rId3" cstate="print"/>
          <a:stretch>
            <a:fillRect/>
          </a:stretch>
        </p:blipFill>
        <p:spPr>
          <a:xfrm>
            <a:off x="935318" y="5333004"/>
            <a:ext cx="131482" cy="153396"/>
          </a:xfrm>
          <a:prstGeom prst="rect">
            <a:avLst/>
          </a:prstGeom>
        </p:spPr>
      </p:pic>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591741"/>
            <a:ext cx="10210800" cy="1846659"/>
          </a:xfrm>
        </p:spPr>
        <p:txBody>
          <a:bodyPr/>
          <a:lstStyle/>
          <a:p>
            <a:pPr algn="ctr">
              <a:defRPr/>
            </a:pPr>
            <a:r>
              <a:rPr lang="en-US" sz="6000" dirty="0">
                <a:latin typeface="+mn-lt"/>
                <a:cs typeface="Times New Roman" pitchFamily="18" charset="0"/>
              </a:rPr>
              <a:t>Eagle Rank Application Process</a:t>
            </a:r>
            <a:br>
              <a:rPr lang="en-US" sz="6000" dirty="0">
                <a:latin typeface="+mn-lt"/>
                <a:cs typeface="Times New Roman" pitchFamily="18" charset="0"/>
              </a:rPr>
            </a:br>
            <a:r>
              <a:rPr lang="en-US" sz="6000" dirty="0">
                <a:latin typeface="+mn-lt"/>
                <a:cs typeface="Times New Roman" pitchFamily="18" charset="0"/>
              </a:rPr>
              <a:t>Reference Letters</a:t>
            </a:r>
          </a:p>
        </p:txBody>
      </p:sp>
      <p:sp>
        <p:nvSpPr>
          <p:cNvPr id="54277" name="Content Placeholder 2"/>
          <p:cNvSpPr>
            <a:spLocks noGrp="1"/>
          </p:cNvSpPr>
          <p:nvPr>
            <p:ph idx="1"/>
          </p:nvPr>
        </p:nvSpPr>
        <p:spPr>
          <a:xfrm>
            <a:off x="670560" y="2458720"/>
            <a:ext cx="12070080" cy="5813771"/>
          </a:xfrm>
        </p:spPr>
        <p:txBody>
          <a:bodyPr/>
          <a:lstStyle/>
          <a:p>
            <a:pPr>
              <a:defRPr/>
            </a:pPr>
            <a:endParaRPr lang="en-US" dirty="0">
              <a:cs typeface="Times New Roman" pitchFamily="18" charset="0"/>
            </a:endParaRPr>
          </a:p>
          <a:p>
            <a:pPr>
              <a:spcAft>
                <a:spcPts val="880"/>
              </a:spcAft>
              <a:defRPr/>
            </a:pPr>
            <a:r>
              <a:rPr lang="en-US" sz="3227" dirty="0">
                <a:cs typeface="Times New Roman" pitchFamily="18" charset="0"/>
              </a:rPr>
              <a:t>List the names of individuals who know you personally and would be willing to write a letter of recommendation on your behalf.</a:t>
            </a:r>
          </a:p>
          <a:p>
            <a:pPr marL="502932" lvl="1">
              <a:spcAft>
                <a:spcPts val="600"/>
              </a:spcAft>
              <a:defRPr/>
            </a:pPr>
            <a:r>
              <a:rPr lang="en-US" sz="2640" dirty="0"/>
              <a:t>Some units  provide a form letter explaining the purpose of the recommendation, the qualifications and requirements for Eagle, and where recommendations should be sent.</a:t>
            </a:r>
          </a:p>
          <a:p>
            <a:pPr marL="502932" lvl="1">
              <a:spcAft>
                <a:spcPts val="600"/>
              </a:spcAft>
              <a:defRPr/>
            </a:pPr>
            <a:r>
              <a:rPr lang="en-US" sz="2640" dirty="0">
                <a:cs typeface="Times New Roman" pitchFamily="18" charset="0"/>
              </a:rPr>
              <a:t>The troop should have a process for collecting and submitting the letters. Most  troops h</a:t>
            </a:r>
            <a:r>
              <a:rPr lang="en-US" sz="2640" dirty="0"/>
              <a:t>ave the letters sent to the Unit Leader or Unit Advancement Chair and they are then forwarded to the District Eagle Board Chair.  </a:t>
            </a:r>
            <a:r>
              <a:rPr lang="en-US" sz="2640" b="1" dirty="0"/>
              <a:t>Letters should not be sent/given to the Eagle candidate.  </a:t>
            </a:r>
          </a:p>
          <a:p>
            <a:pPr marL="502932" lvl="1">
              <a:defRPr/>
            </a:pPr>
            <a:r>
              <a:rPr lang="en-US" sz="2640" dirty="0"/>
              <a:t>Note that an Eagle Board of Review committee member may contact these people for additional information.</a:t>
            </a:r>
            <a:endParaRPr lang="en-US" sz="2640" dirty="0">
              <a:latin typeface="Times New Roman" pitchFamily="18" charset="0"/>
              <a:cs typeface="Times New Roman" pitchFamily="18" charset="0"/>
            </a:endParaRPr>
          </a:p>
        </p:txBody>
      </p:sp>
      <p:pic>
        <p:nvPicPr>
          <p:cNvPr id="3" name="object 8">
            <a:extLst>
              <a:ext uri="{FF2B5EF4-FFF2-40B4-BE49-F238E27FC236}">
                <a16:creationId xmlns:a16="http://schemas.microsoft.com/office/drawing/2014/main" id="{6C681C60-086C-BCD4-2054-5E9CCE634147}"/>
              </a:ext>
            </a:extLst>
          </p:cNvPr>
          <p:cNvPicPr/>
          <p:nvPr/>
        </p:nvPicPr>
        <p:blipFill>
          <a:blip r:embed="rId3" cstate="print"/>
          <a:stretch>
            <a:fillRect/>
          </a:stretch>
        </p:blipFill>
        <p:spPr>
          <a:xfrm>
            <a:off x="413438" y="2971800"/>
            <a:ext cx="131482" cy="153396"/>
          </a:xfrm>
          <a:prstGeom prst="rect">
            <a:avLst/>
          </a:prstGeom>
        </p:spPr>
      </p:pic>
      <p:sp>
        <p:nvSpPr>
          <p:cNvPr id="4" name="Slide Number Placeholder 3">
            <a:extLst>
              <a:ext uri="{FF2B5EF4-FFF2-40B4-BE49-F238E27FC236}">
                <a16:creationId xmlns:a16="http://schemas.microsoft.com/office/drawing/2014/main" id="{BF25C4F7-D080-2823-825B-4915408629EF}"/>
              </a:ext>
            </a:extLst>
          </p:cNvPr>
          <p:cNvSpPr>
            <a:spLocks noGrp="1"/>
          </p:cNvSpPr>
          <p:nvPr>
            <p:ph type="sldNum" sz="quarter" idx="7"/>
          </p:nvPr>
        </p:nvSpPr>
        <p:spPr/>
        <p:txBody>
          <a:bodyPr/>
          <a:lstStyle/>
          <a:p>
            <a:fld id="{B6F15528-21DE-4FAA-801E-634DDDAF4B2B}" type="slidenum">
              <a:rPr lang="en-US" smtClean="0"/>
              <a:t>52</a:t>
            </a:fld>
            <a:endParaRPr lang="en-US"/>
          </a:p>
        </p:txBody>
      </p:sp>
      <p:pic>
        <p:nvPicPr>
          <p:cNvPr id="5" name="object 8">
            <a:extLst>
              <a:ext uri="{FF2B5EF4-FFF2-40B4-BE49-F238E27FC236}">
                <a16:creationId xmlns:a16="http://schemas.microsoft.com/office/drawing/2014/main" id="{33F76DCE-362F-B985-C9A7-B7DA15122B71}"/>
              </a:ext>
            </a:extLst>
          </p:cNvPr>
          <p:cNvPicPr/>
          <p:nvPr/>
        </p:nvPicPr>
        <p:blipFill>
          <a:blip r:embed="rId3" cstate="print"/>
          <a:stretch>
            <a:fillRect/>
          </a:stretch>
        </p:blipFill>
        <p:spPr>
          <a:xfrm>
            <a:off x="935318" y="5790204"/>
            <a:ext cx="131482" cy="153396"/>
          </a:xfrm>
          <a:prstGeom prst="rect">
            <a:avLst/>
          </a:prstGeom>
        </p:spPr>
      </p:pic>
      <p:pic>
        <p:nvPicPr>
          <p:cNvPr id="6" name="object 8">
            <a:extLst>
              <a:ext uri="{FF2B5EF4-FFF2-40B4-BE49-F238E27FC236}">
                <a16:creationId xmlns:a16="http://schemas.microsoft.com/office/drawing/2014/main" id="{421EDC60-0DF7-3C16-BE5E-CAFB18C63D1E}"/>
              </a:ext>
            </a:extLst>
          </p:cNvPr>
          <p:cNvPicPr/>
          <p:nvPr/>
        </p:nvPicPr>
        <p:blipFill>
          <a:blip r:embed="rId3" cstate="print"/>
          <a:stretch>
            <a:fillRect/>
          </a:stretch>
        </p:blipFill>
        <p:spPr>
          <a:xfrm>
            <a:off x="935318" y="4571004"/>
            <a:ext cx="131482" cy="153396"/>
          </a:xfrm>
          <a:prstGeom prst="rect">
            <a:avLst/>
          </a:prstGeom>
        </p:spPr>
      </p:pic>
      <p:pic>
        <p:nvPicPr>
          <p:cNvPr id="7" name="object 8">
            <a:extLst>
              <a:ext uri="{FF2B5EF4-FFF2-40B4-BE49-F238E27FC236}">
                <a16:creationId xmlns:a16="http://schemas.microsoft.com/office/drawing/2014/main" id="{11C17444-BCCE-B4F3-E72D-F41BC3BA87FB}"/>
              </a:ext>
            </a:extLst>
          </p:cNvPr>
          <p:cNvPicPr/>
          <p:nvPr/>
        </p:nvPicPr>
        <p:blipFill>
          <a:blip r:embed="rId3" cstate="print"/>
          <a:stretch>
            <a:fillRect/>
          </a:stretch>
        </p:blipFill>
        <p:spPr>
          <a:xfrm>
            <a:off x="935318" y="7542804"/>
            <a:ext cx="131482" cy="153396"/>
          </a:xfrm>
          <a:prstGeom prst="rect">
            <a:avLst/>
          </a:prstGeom>
        </p:spPr>
      </p:pic>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9"/>
          <p:cNvPicPr/>
          <p:nvPr/>
        </p:nvPicPr>
        <p:blipFill>
          <a:blip r:embed="rId2" cstate="print"/>
          <a:stretch>
            <a:fillRect/>
          </a:stretch>
        </p:blipFill>
        <p:spPr>
          <a:xfrm>
            <a:off x="1250576" y="3362263"/>
            <a:ext cx="197224" cy="219137"/>
          </a:xfrm>
          <a:prstGeom prst="rect">
            <a:avLst/>
          </a:prstGeom>
        </p:spPr>
      </p:pic>
      <p:sp>
        <p:nvSpPr>
          <p:cNvPr id="10" name="object 10"/>
          <p:cNvSpPr txBox="1"/>
          <p:nvPr/>
        </p:nvSpPr>
        <p:spPr>
          <a:xfrm>
            <a:off x="1625190" y="3221338"/>
            <a:ext cx="9773522" cy="2893559"/>
          </a:xfrm>
          <a:prstGeom prst="rect">
            <a:avLst/>
          </a:prstGeom>
        </p:spPr>
        <p:txBody>
          <a:bodyPr vert="horz" wrap="square" lIns="0" tIns="35062" rIns="0" bIns="0" rtlCol="0">
            <a:spAutoFit/>
          </a:bodyPr>
          <a:lstStyle/>
          <a:p>
            <a:pPr marL="21914" marR="233383">
              <a:lnSpc>
                <a:spcPct val="96700"/>
              </a:lnSpc>
              <a:spcBef>
                <a:spcPts val="276"/>
              </a:spcBef>
            </a:pPr>
            <a:r>
              <a:rPr sz="2588" b="1" spc="-35" dirty="0">
                <a:uFill>
                  <a:solidFill>
                    <a:srgbClr val="000000"/>
                  </a:solidFill>
                </a:uFill>
                <a:latin typeface="Tahoma"/>
                <a:cs typeface="Tahoma"/>
              </a:rPr>
              <a:t>Written</a:t>
            </a:r>
            <a:r>
              <a:rPr sz="2588" b="1" spc="-121" dirty="0">
                <a:uFill>
                  <a:solidFill>
                    <a:srgbClr val="000000"/>
                  </a:solidFill>
                </a:uFill>
                <a:latin typeface="Tahoma"/>
                <a:cs typeface="Tahoma"/>
              </a:rPr>
              <a:t> </a:t>
            </a:r>
            <a:r>
              <a:rPr sz="2588" b="1" spc="-35" dirty="0">
                <a:uFill>
                  <a:solidFill>
                    <a:srgbClr val="000000"/>
                  </a:solidFill>
                </a:uFill>
                <a:latin typeface="Tahoma"/>
                <a:cs typeface="Tahoma"/>
              </a:rPr>
              <a:t>reference</a:t>
            </a:r>
            <a:r>
              <a:rPr sz="2588" b="1" spc="-104" dirty="0">
                <a:uFill>
                  <a:solidFill>
                    <a:srgbClr val="000000"/>
                  </a:solidFill>
                </a:uFill>
                <a:latin typeface="Tahoma"/>
                <a:cs typeface="Tahoma"/>
              </a:rPr>
              <a:t> </a:t>
            </a:r>
            <a:r>
              <a:rPr sz="2588" b="1" spc="-35" dirty="0">
                <a:uFill>
                  <a:solidFill>
                    <a:srgbClr val="000000"/>
                  </a:solidFill>
                </a:uFill>
                <a:latin typeface="Tahoma"/>
                <a:cs typeface="Tahoma"/>
              </a:rPr>
              <a:t>letters</a:t>
            </a:r>
            <a:r>
              <a:rPr sz="2588" b="1" spc="-112" dirty="0">
                <a:uFill>
                  <a:solidFill>
                    <a:srgbClr val="000000"/>
                  </a:solidFill>
                </a:uFill>
                <a:latin typeface="Tahoma"/>
                <a:cs typeface="Tahoma"/>
              </a:rPr>
              <a:t> </a:t>
            </a:r>
            <a:r>
              <a:rPr sz="2588" b="1" dirty="0">
                <a:uFill>
                  <a:solidFill>
                    <a:srgbClr val="000000"/>
                  </a:solidFill>
                </a:uFill>
                <a:latin typeface="Tahoma"/>
                <a:cs typeface="Tahoma"/>
              </a:rPr>
              <a:t>are</a:t>
            </a:r>
            <a:r>
              <a:rPr sz="2588" b="1" spc="-104" dirty="0">
                <a:uFill>
                  <a:solidFill>
                    <a:srgbClr val="000000"/>
                  </a:solidFill>
                </a:uFill>
                <a:latin typeface="Tahoma"/>
                <a:cs typeface="Tahoma"/>
              </a:rPr>
              <a:t> </a:t>
            </a:r>
            <a:r>
              <a:rPr sz="2588" b="1" dirty="0">
                <a:uFill>
                  <a:solidFill>
                    <a:srgbClr val="000000"/>
                  </a:solidFill>
                </a:uFill>
                <a:latin typeface="Tahoma"/>
                <a:cs typeface="Tahoma"/>
              </a:rPr>
              <a:t>to</a:t>
            </a:r>
            <a:r>
              <a:rPr sz="2588" b="1" spc="-121" dirty="0">
                <a:uFill>
                  <a:solidFill>
                    <a:srgbClr val="000000"/>
                  </a:solidFill>
                </a:uFill>
                <a:latin typeface="Tahoma"/>
                <a:cs typeface="Tahoma"/>
              </a:rPr>
              <a:t> </a:t>
            </a:r>
            <a:r>
              <a:rPr sz="2588" b="1" dirty="0">
                <a:uFill>
                  <a:solidFill>
                    <a:srgbClr val="000000"/>
                  </a:solidFill>
                </a:uFill>
                <a:latin typeface="Tahoma"/>
                <a:cs typeface="Tahoma"/>
              </a:rPr>
              <a:t>be</a:t>
            </a:r>
            <a:r>
              <a:rPr sz="2588" b="1" spc="-104" dirty="0">
                <a:uFill>
                  <a:solidFill>
                    <a:srgbClr val="000000"/>
                  </a:solidFill>
                </a:uFill>
                <a:latin typeface="Tahoma"/>
                <a:cs typeface="Tahoma"/>
              </a:rPr>
              <a:t> </a:t>
            </a:r>
            <a:r>
              <a:rPr sz="2588" b="1" spc="-43" dirty="0">
                <a:uFill>
                  <a:solidFill>
                    <a:srgbClr val="000000"/>
                  </a:solidFill>
                </a:uFill>
                <a:latin typeface="Tahoma"/>
                <a:cs typeface="Tahoma"/>
              </a:rPr>
              <a:t>submitted</a:t>
            </a:r>
            <a:r>
              <a:rPr sz="2588" b="1" spc="-112" dirty="0">
                <a:uFill>
                  <a:solidFill>
                    <a:srgbClr val="000000"/>
                  </a:solidFill>
                </a:uFill>
                <a:latin typeface="Tahoma"/>
                <a:cs typeface="Tahoma"/>
              </a:rPr>
              <a:t> </a:t>
            </a:r>
            <a:r>
              <a:rPr sz="2588" b="1" spc="-43" dirty="0">
                <a:uFill>
                  <a:solidFill>
                    <a:srgbClr val="000000"/>
                  </a:solidFill>
                </a:uFill>
                <a:latin typeface="Tahoma"/>
                <a:cs typeface="Tahoma"/>
              </a:rPr>
              <a:t>separately</a:t>
            </a:r>
            <a:r>
              <a:rPr sz="2588" b="1" spc="-104" dirty="0">
                <a:uFill>
                  <a:solidFill>
                    <a:srgbClr val="000000"/>
                  </a:solidFill>
                </a:uFill>
                <a:latin typeface="Tahoma"/>
                <a:cs typeface="Tahoma"/>
              </a:rPr>
              <a:t> </a:t>
            </a:r>
            <a:r>
              <a:rPr sz="2588" b="1" spc="-43" dirty="0">
                <a:uFill>
                  <a:solidFill>
                    <a:srgbClr val="000000"/>
                  </a:solidFill>
                </a:uFill>
                <a:latin typeface="Tahoma"/>
                <a:cs typeface="Tahoma"/>
              </a:rPr>
              <a:t>by</a:t>
            </a:r>
            <a:r>
              <a:rPr sz="2588" b="1" spc="-43" dirty="0">
                <a:latin typeface="Tahoma"/>
                <a:cs typeface="Tahoma"/>
              </a:rPr>
              <a:t> </a:t>
            </a:r>
            <a:r>
              <a:rPr sz="2588" b="1" spc="-35" dirty="0">
                <a:uFill>
                  <a:solidFill>
                    <a:srgbClr val="000000"/>
                  </a:solidFill>
                </a:uFill>
                <a:latin typeface="Tahoma"/>
                <a:cs typeface="Tahoma"/>
              </a:rPr>
              <a:t>your</a:t>
            </a:r>
            <a:r>
              <a:rPr sz="2588" b="1" spc="-112" dirty="0">
                <a:uFill>
                  <a:solidFill>
                    <a:srgbClr val="000000"/>
                  </a:solidFill>
                </a:uFill>
                <a:latin typeface="Tahoma"/>
                <a:cs typeface="Tahoma"/>
              </a:rPr>
              <a:t> </a:t>
            </a:r>
            <a:r>
              <a:rPr sz="2588" b="1" spc="-52" dirty="0">
                <a:uFill>
                  <a:solidFill>
                    <a:srgbClr val="000000"/>
                  </a:solidFill>
                </a:uFill>
                <a:latin typeface="Tahoma"/>
                <a:cs typeface="Tahoma"/>
              </a:rPr>
              <a:t>Scoutmaster</a:t>
            </a:r>
            <a:r>
              <a:rPr sz="2588" b="1" spc="-112" dirty="0">
                <a:uFill>
                  <a:solidFill>
                    <a:srgbClr val="000000"/>
                  </a:solidFill>
                </a:uFill>
                <a:latin typeface="Tahoma"/>
                <a:cs typeface="Tahoma"/>
              </a:rPr>
              <a:t> </a:t>
            </a:r>
            <a:r>
              <a:rPr sz="2588" b="1" dirty="0">
                <a:uFill>
                  <a:solidFill>
                    <a:srgbClr val="000000"/>
                  </a:solidFill>
                </a:uFill>
                <a:latin typeface="Tahoma"/>
                <a:cs typeface="Tahoma"/>
              </a:rPr>
              <a:t>or</a:t>
            </a:r>
            <a:r>
              <a:rPr sz="2588" b="1" spc="-104" dirty="0">
                <a:uFill>
                  <a:solidFill>
                    <a:srgbClr val="000000"/>
                  </a:solidFill>
                </a:uFill>
                <a:latin typeface="Tahoma"/>
                <a:cs typeface="Tahoma"/>
              </a:rPr>
              <a:t> </a:t>
            </a:r>
            <a:r>
              <a:rPr sz="2588" b="1" spc="-52" dirty="0">
                <a:uFill>
                  <a:solidFill>
                    <a:srgbClr val="000000"/>
                  </a:solidFill>
                </a:uFill>
                <a:latin typeface="Tahoma"/>
                <a:cs typeface="Tahoma"/>
              </a:rPr>
              <a:t>Advancement</a:t>
            </a:r>
            <a:r>
              <a:rPr sz="2588" b="1" spc="-95" dirty="0">
                <a:uFill>
                  <a:solidFill>
                    <a:srgbClr val="000000"/>
                  </a:solidFill>
                </a:uFill>
                <a:latin typeface="Tahoma"/>
                <a:cs typeface="Tahoma"/>
              </a:rPr>
              <a:t> </a:t>
            </a:r>
            <a:r>
              <a:rPr sz="2588" b="1" spc="-35" dirty="0">
                <a:uFill>
                  <a:solidFill>
                    <a:srgbClr val="000000"/>
                  </a:solidFill>
                </a:uFill>
                <a:latin typeface="Tahoma"/>
                <a:cs typeface="Tahoma"/>
              </a:rPr>
              <a:t>Chair</a:t>
            </a:r>
            <a:r>
              <a:rPr lang="en-US" sz="2588" b="1" spc="-35" dirty="0">
                <a:uFill>
                  <a:solidFill>
                    <a:srgbClr val="000000"/>
                  </a:solidFill>
                </a:uFill>
                <a:latin typeface="Tahoma"/>
                <a:cs typeface="Tahoma"/>
              </a:rPr>
              <a:t> f</a:t>
            </a:r>
            <a:r>
              <a:rPr sz="2588" b="1" spc="-17" dirty="0">
                <a:uFill>
                  <a:solidFill>
                    <a:srgbClr val="000000"/>
                  </a:solidFill>
                </a:uFill>
                <a:latin typeface="Tahoma"/>
                <a:cs typeface="Tahoma"/>
              </a:rPr>
              <a:t>rom</a:t>
            </a:r>
            <a:r>
              <a:rPr sz="2588" b="1" spc="-129" dirty="0">
                <a:uFill>
                  <a:solidFill>
                    <a:srgbClr val="000000"/>
                  </a:solidFill>
                </a:uFill>
                <a:latin typeface="Tahoma"/>
                <a:cs typeface="Tahoma"/>
              </a:rPr>
              <a:t> </a:t>
            </a:r>
            <a:r>
              <a:rPr sz="2588" b="1" dirty="0">
                <a:uFill>
                  <a:solidFill>
                    <a:srgbClr val="000000"/>
                  </a:solidFill>
                </a:uFill>
                <a:latin typeface="Tahoma"/>
                <a:cs typeface="Tahoma"/>
              </a:rPr>
              <a:t>a</a:t>
            </a:r>
            <a:r>
              <a:rPr sz="2588" b="1" spc="-112" dirty="0">
                <a:uFill>
                  <a:solidFill>
                    <a:srgbClr val="000000"/>
                  </a:solidFill>
                </a:uFill>
                <a:latin typeface="Tahoma"/>
                <a:cs typeface="Tahoma"/>
              </a:rPr>
              <a:t> </a:t>
            </a:r>
            <a:r>
              <a:rPr sz="2588" b="1" dirty="0">
                <a:uFill>
                  <a:solidFill>
                    <a:srgbClr val="000000"/>
                  </a:solidFill>
                </a:uFill>
                <a:latin typeface="Tahoma"/>
                <a:cs typeface="Tahoma"/>
              </a:rPr>
              <a:t>list</a:t>
            </a:r>
            <a:r>
              <a:rPr sz="2588" b="1" spc="-86" dirty="0">
                <a:uFill>
                  <a:solidFill>
                    <a:srgbClr val="000000"/>
                  </a:solidFill>
                </a:uFill>
                <a:latin typeface="Tahoma"/>
                <a:cs typeface="Tahoma"/>
              </a:rPr>
              <a:t> </a:t>
            </a:r>
            <a:r>
              <a:rPr sz="2588" b="1" spc="-43" dirty="0">
                <a:uFill>
                  <a:solidFill>
                    <a:srgbClr val="000000"/>
                  </a:solidFill>
                </a:uFill>
                <a:latin typeface="Tahoma"/>
                <a:cs typeface="Tahoma"/>
              </a:rPr>
              <a:t>you</a:t>
            </a:r>
            <a:r>
              <a:rPr sz="2588" b="1" spc="-43" dirty="0">
                <a:latin typeface="Tahoma"/>
                <a:cs typeface="Tahoma"/>
              </a:rPr>
              <a:t> </a:t>
            </a:r>
            <a:r>
              <a:rPr sz="2588" b="1" spc="-17" dirty="0">
                <a:uFill>
                  <a:solidFill>
                    <a:srgbClr val="000000"/>
                  </a:solidFill>
                </a:uFill>
                <a:latin typeface="Tahoma"/>
                <a:cs typeface="Tahoma"/>
              </a:rPr>
              <a:t>have</a:t>
            </a:r>
            <a:r>
              <a:rPr sz="2588" b="1" spc="-104" dirty="0">
                <a:uFill>
                  <a:solidFill>
                    <a:srgbClr val="000000"/>
                  </a:solidFill>
                </a:uFill>
                <a:latin typeface="Tahoma"/>
                <a:cs typeface="Tahoma"/>
              </a:rPr>
              <a:t> </a:t>
            </a:r>
            <a:r>
              <a:rPr sz="2588" b="1" spc="-43" dirty="0">
                <a:uFill>
                  <a:solidFill>
                    <a:srgbClr val="000000"/>
                  </a:solidFill>
                </a:uFill>
                <a:latin typeface="Tahoma"/>
                <a:cs typeface="Tahoma"/>
              </a:rPr>
              <a:t>provided</a:t>
            </a:r>
            <a:r>
              <a:rPr sz="2588" b="1" spc="-112" dirty="0">
                <a:uFill>
                  <a:solidFill>
                    <a:srgbClr val="000000"/>
                  </a:solidFill>
                </a:uFill>
                <a:latin typeface="Tahoma"/>
                <a:cs typeface="Tahoma"/>
              </a:rPr>
              <a:t> </a:t>
            </a:r>
            <a:r>
              <a:rPr sz="2588" b="1" dirty="0">
                <a:uFill>
                  <a:solidFill>
                    <a:srgbClr val="000000"/>
                  </a:solidFill>
                </a:uFill>
                <a:latin typeface="Tahoma"/>
                <a:cs typeface="Tahoma"/>
              </a:rPr>
              <a:t>to</a:t>
            </a:r>
            <a:r>
              <a:rPr sz="2588" b="1" spc="-104" dirty="0">
                <a:uFill>
                  <a:solidFill>
                    <a:srgbClr val="000000"/>
                  </a:solidFill>
                </a:uFill>
                <a:latin typeface="Tahoma"/>
                <a:cs typeface="Tahoma"/>
              </a:rPr>
              <a:t> </a:t>
            </a:r>
            <a:r>
              <a:rPr sz="2588" b="1" spc="-35" dirty="0">
                <a:uFill>
                  <a:solidFill>
                    <a:srgbClr val="000000"/>
                  </a:solidFill>
                </a:uFill>
                <a:latin typeface="Tahoma"/>
                <a:cs typeface="Tahoma"/>
              </a:rPr>
              <a:t>them.</a:t>
            </a:r>
            <a:endParaRPr sz="2588" dirty="0">
              <a:latin typeface="Tahoma"/>
              <a:cs typeface="Tahoma"/>
            </a:endParaRPr>
          </a:p>
          <a:p>
            <a:pPr marL="21914" marR="8766">
              <a:lnSpc>
                <a:spcPct val="97300"/>
              </a:lnSpc>
              <a:spcBef>
                <a:spcPts val="619"/>
              </a:spcBef>
            </a:pPr>
            <a:r>
              <a:rPr sz="2588" b="1" spc="-35" dirty="0">
                <a:latin typeface="Tahoma"/>
                <a:cs typeface="Tahoma"/>
              </a:rPr>
              <a:t>Reference</a:t>
            </a:r>
            <a:r>
              <a:rPr sz="2588" b="1" spc="-129" dirty="0">
                <a:latin typeface="Tahoma"/>
                <a:cs typeface="Tahoma"/>
              </a:rPr>
              <a:t> </a:t>
            </a:r>
            <a:r>
              <a:rPr sz="2588" b="1" spc="-35" dirty="0">
                <a:latin typeface="Tahoma"/>
                <a:cs typeface="Tahoma"/>
              </a:rPr>
              <a:t>letters</a:t>
            </a:r>
            <a:r>
              <a:rPr sz="2588" b="1" spc="-121" dirty="0">
                <a:latin typeface="Tahoma"/>
                <a:cs typeface="Tahoma"/>
              </a:rPr>
              <a:t> </a:t>
            </a:r>
            <a:r>
              <a:rPr sz="2588" b="1" spc="-43" dirty="0">
                <a:latin typeface="Tahoma"/>
                <a:cs typeface="Tahoma"/>
              </a:rPr>
              <a:t>should</a:t>
            </a:r>
            <a:r>
              <a:rPr sz="2588" b="1" spc="-129" dirty="0">
                <a:latin typeface="Tahoma"/>
                <a:cs typeface="Tahoma"/>
              </a:rPr>
              <a:t> </a:t>
            </a:r>
            <a:r>
              <a:rPr sz="2588" b="1" spc="-43" dirty="0">
                <a:latin typeface="Tahoma"/>
                <a:cs typeface="Tahoma"/>
              </a:rPr>
              <a:t>match</a:t>
            </a:r>
            <a:r>
              <a:rPr sz="2588" b="1" spc="-138" dirty="0">
                <a:latin typeface="Tahoma"/>
                <a:cs typeface="Tahoma"/>
              </a:rPr>
              <a:t> </a:t>
            </a:r>
            <a:r>
              <a:rPr sz="2588" b="1" dirty="0">
                <a:latin typeface="Tahoma"/>
                <a:cs typeface="Tahoma"/>
              </a:rPr>
              <a:t>the</a:t>
            </a:r>
            <a:r>
              <a:rPr sz="2588" b="1" spc="-121" dirty="0">
                <a:latin typeface="Tahoma"/>
                <a:cs typeface="Tahoma"/>
              </a:rPr>
              <a:t> </a:t>
            </a:r>
            <a:r>
              <a:rPr sz="2588" b="1" dirty="0">
                <a:latin typeface="Tahoma"/>
                <a:cs typeface="Tahoma"/>
              </a:rPr>
              <a:t>list</a:t>
            </a:r>
            <a:r>
              <a:rPr sz="2588" b="1" spc="-112" dirty="0">
                <a:latin typeface="Tahoma"/>
                <a:cs typeface="Tahoma"/>
              </a:rPr>
              <a:t> </a:t>
            </a:r>
            <a:r>
              <a:rPr sz="2588" b="1" dirty="0">
                <a:latin typeface="Tahoma"/>
                <a:cs typeface="Tahoma"/>
              </a:rPr>
              <a:t>on</a:t>
            </a:r>
            <a:r>
              <a:rPr sz="2588" b="1" spc="-138" dirty="0">
                <a:latin typeface="Tahoma"/>
                <a:cs typeface="Tahoma"/>
              </a:rPr>
              <a:t> </a:t>
            </a:r>
            <a:r>
              <a:rPr sz="2588" b="1" dirty="0">
                <a:latin typeface="Tahoma"/>
                <a:cs typeface="Tahoma"/>
              </a:rPr>
              <a:t>the</a:t>
            </a:r>
            <a:r>
              <a:rPr sz="2588" b="1" spc="-121" dirty="0">
                <a:latin typeface="Tahoma"/>
                <a:cs typeface="Tahoma"/>
              </a:rPr>
              <a:t> </a:t>
            </a:r>
            <a:r>
              <a:rPr sz="2588" b="1" spc="-17" dirty="0">
                <a:latin typeface="Tahoma"/>
                <a:cs typeface="Tahoma"/>
              </a:rPr>
              <a:t>Eagle </a:t>
            </a:r>
            <a:r>
              <a:rPr sz="2588" b="1" spc="-52" dirty="0">
                <a:latin typeface="Tahoma"/>
                <a:cs typeface="Tahoma"/>
              </a:rPr>
              <a:t>Application</a:t>
            </a:r>
            <a:r>
              <a:rPr sz="2588" b="1" spc="-86" dirty="0">
                <a:latin typeface="Tahoma"/>
                <a:cs typeface="Tahoma"/>
              </a:rPr>
              <a:t> </a:t>
            </a:r>
            <a:endParaRPr lang="en-US" sz="2588" b="1" spc="-86" dirty="0">
              <a:latin typeface="Tahoma"/>
              <a:cs typeface="Tahoma"/>
            </a:endParaRPr>
          </a:p>
          <a:p>
            <a:pPr marL="21914" marR="8766">
              <a:lnSpc>
                <a:spcPct val="97300"/>
              </a:lnSpc>
              <a:spcBef>
                <a:spcPts val="619"/>
              </a:spcBef>
            </a:pPr>
            <a:r>
              <a:rPr sz="2588" b="1" dirty="0">
                <a:latin typeface="Tahoma"/>
                <a:cs typeface="Tahoma"/>
              </a:rPr>
              <a:t>If</a:t>
            </a:r>
            <a:r>
              <a:rPr sz="2588" b="1" spc="-129" dirty="0">
                <a:latin typeface="Tahoma"/>
                <a:cs typeface="Tahoma"/>
              </a:rPr>
              <a:t> </a:t>
            </a:r>
            <a:r>
              <a:rPr sz="2588" b="1" dirty="0">
                <a:latin typeface="Tahoma"/>
                <a:cs typeface="Tahoma"/>
              </a:rPr>
              <a:t>the</a:t>
            </a:r>
            <a:r>
              <a:rPr sz="2588" b="1" spc="-138" dirty="0">
                <a:latin typeface="Tahoma"/>
                <a:cs typeface="Tahoma"/>
              </a:rPr>
              <a:t> </a:t>
            </a:r>
            <a:r>
              <a:rPr sz="2588" b="1" spc="-35" dirty="0">
                <a:latin typeface="Tahoma"/>
                <a:cs typeface="Tahoma"/>
              </a:rPr>
              <a:t>required</a:t>
            </a:r>
            <a:r>
              <a:rPr sz="2588" b="1" spc="-129" dirty="0">
                <a:latin typeface="Tahoma"/>
                <a:cs typeface="Tahoma"/>
              </a:rPr>
              <a:t> </a:t>
            </a:r>
            <a:r>
              <a:rPr sz="2588" b="1" spc="-35" dirty="0">
                <a:latin typeface="Tahoma"/>
                <a:cs typeface="Tahoma"/>
              </a:rPr>
              <a:t>references</a:t>
            </a:r>
            <a:r>
              <a:rPr sz="2588" b="1" spc="-138" dirty="0">
                <a:latin typeface="Tahoma"/>
                <a:cs typeface="Tahoma"/>
              </a:rPr>
              <a:t> </a:t>
            </a:r>
            <a:r>
              <a:rPr sz="2588" b="1" dirty="0">
                <a:latin typeface="Tahoma"/>
                <a:cs typeface="Tahoma"/>
              </a:rPr>
              <a:t>are</a:t>
            </a:r>
            <a:r>
              <a:rPr sz="2588" b="1" spc="-138" dirty="0">
                <a:latin typeface="Tahoma"/>
                <a:cs typeface="Tahoma"/>
              </a:rPr>
              <a:t> </a:t>
            </a:r>
            <a:r>
              <a:rPr sz="2588" b="1" dirty="0">
                <a:latin typeface="Tahoma"/>
                <a:cs typeface="Tahoma"/>
              </a:rPr>
              <a:t>not</a:t>
            </a:r>
            <a:r>
              <a:rPr sz="2588" b="1" spc="-121" dirty="0">
                <a:latin typeface="Tahoma"/>
                <a:cs typeface="Tahoma"/>
              </a:rPr>
              <a:t> </a:t>
            </a:r>
            <a:r>
              <a:rPr lang="en-US" sz="2588" b="1" spc="-43" dirty="0">
                <a:latin typeface="Tahoma"/>
                <a:cs typeface="Tahoma"/>
              </a:rPr>
              <a:t>listed on the application</a:t>
            </a:r>
            <a:r>
              <a:rPr lang="en-US" sz="2588" b="1" u="sng" spc="-43" dirty="0">
                <a:latin typeface="Tahoma"/>
                <a:cs typeface="Tahoma"/>
              </a:rPr>
              <a:t>,</a:t>
            </a:r>
            <a:r>
              <a:rPr sz="2588" b="1" spc="-138" dirty="0">
                <a:latin typeface="Tahoma"/>
                <a:cs typeface="Tahoma"/>
              </a:rPr>
              <a:t> </a:t>
            </a:r>
            <a:r>
              <a:rPr sz="2588" b="1" spc="-17" dirty="0">
                <a:latin typeface="Tahoma"/>
                <a:cs typeface="Tahoma"/>
              </a:rPr>
              <a:t>Mrs.</a:t>
            </a:r>
            <a:r>
              <a:rPr sz="2588" b="1" spc="-121" dirty="0">
                <a:latin typeface="Tahoma"/>
                <a:cs typeface="Tahoma"/>
              </a:rPr>
              <a:t> </a:t>
            </a:r>
            <a:r>
              <a:rPr sz="2588" b="1" spc="-43" dirty="0">
                <a:latin typeface="Tahoma"/>
                <a:cs typeface="Tahoma"/>
              </a:rPr>
              <a:t>Swank</a:t>
            </a:r>
            <a:r>
              <a:rPr sz="2588" b="1" spc="-138" dirty="0">
                <a:latin typeface="Tahoma"/>
                <a:cs typeface="Tahoma"/>
              </a:rPr>
              <a:t> </a:t>
            </a:r>
            <a:r>
              <a:rPr sz="2588" b="1" spc="-35" dirty="0">
                <a:latin typeface="Tahoma"/>
                <a:cs typeface="Tahoma"/>
              </a:rPr>
              <a:t>will return</a:t>
            </a:r>
            <a:r>
              <a:rPr sz="2588" b="1" spc="-147" dirty="0">
                <a:latin typeface="Tahoma"/>
                <a:cs typeface="Tahoma"/>
              </a:rPr>
              <a:t> </a:t>
            </a:r>
            <a:r>
              <a:rPr sz="2588" b="1" dirty="0">
                <a:latin typeface="Tahoma"/>
                <a:cs typeface="Tahoma"/>
              </a:rPr>
              <a:t>the</a:t>
            </a:r>
            <a:r>
              <a:rPr sz="2588" b="1" spc="-121" dirty="0">
                <a:latin typeface="Tahoma"/>
                <a:cs typeface="Tahoma"/>
              </a:rPr>
              <a:t> </a:t>
            </a:r>
            <a:r>
              <a:rPr sz="2588" b="1" spc="-43" dirty="0">
                <a:latin typeface="Tahoma"/>
                <a:cs typeface="Tahoma"/>
              </a:rPr>
              <a:t>application</a:t>
            </a:r>
            <a:r>
              <a:rPr sz="2588" b="1" spc="-138" dirty="0">
                <a:latin typeface="Tahoma"/>
                <a:cs typeface="Tahoma"/>
              </a:rPr>
              <a:t> </a:t>
            </a:r>
            <a:r>
              <a:rPr sz="2588" b="1" dirty="0">
                <a:latin typeface="Tahoma"/>
                <a:cs typeface="Tahoma"/>
              </a:rPr>
              <a:t>for</a:t>
            </a:r>
            <a:r>
              <a:rPr sz="2588" b="1" spc="-129" dirty="0">
                <a:latin typeface="Tahoma"/>
                <a:cs typeface="Tahoma"/>
              </a:rPr>
              <a:t> </a:t>
            </a:r>
            <a:r>
              <a:rPr sz="2588" b="1" spc="-17" dirty="0">
                <a:latin typeface="Tahoma"/>
                <a:cs typeface="Tahoma"/>
              </a:rPr>
              <a:t>revision.</a:t>
            </a:r>
            <a:endParaRPr sz="2588" dirty="0">
              <a:latin typeface="Tahoma"/>
              <a:cs typeface="Tahoma"/>
            </a:endParaRPr>
          </a:p>
        </p:txBody>
      </p:sp>
      <p:pic>
        <p:nvPicPr>
          <p:cNvPr id="11" name="object 11"/>
          <p:cNvPicPr/>
          <p:nvPr/>
        </p:nvPicPr>
        <p:blipFill>
          <a:blip r:embed="rId2" cstate="print"/>
          <a:stretch>
            <a:fillRect/>
          </a:stretch>
        </p:blipFill>
        <p:spPr>
          <a:xfrm>
            <a:off x="1250576" y="4581463"/>
            <a:ext cx="197224" cy="219137"/>
          </a:xfrm>
          <a:prstGeom prst="rect">
            <a:avLst/>
          </a:prstGeom>
        </p:spPr>
      </p:pic>
      <p:pic>
        <p:nvPicPr>
          <p:cNvPr id="12" name="object 12"/>
          <p:cNvPicPr/>
          <p:nvPr/>
        </p:nvPicPr>
        <p:blipFill>
          <a:blip r:embed="rId2" cstate="print"/>
          <a:stretch>
            <a:fillRect/>
          </a:stretch>
        </p:blipFill>
        <p:spPr>
          <a:xfrm>
            <a:off x="1250576" y="5410200"/>
            <a:ext cx="197224" cy="219137"/>
          </a:xfrm>
          <a:prstGeom prst="rect">
            <a:avLst/>
          </a:prstGeom>
        </p:spPr>
      </p:pic>
      <p:sp>
        <p:nvSpPr>
          <p:cNvPr id="14" name="Slide Number Placeholder 13">
            <a:extLst>
              <a:ext uri="{FF2B5EF4-FFF2-40B4-BE49-F238E27FC236}">
                <a16:creationId xmlns:a16="http://schemas.microsoft.com/office/drawing/2014/main" id="{64B6AE81-2C45-D713-F1B3-FA8F5F38BA07}"/>
              </a:ext>
            </a:extLst>
          </p:cNvPr>
          <p:cNvSpPr>
            <a:spLocks noGrp="1"/>
          </p:cNvSpPr>
          <p:nvPr>
            <p:ph type="sldNum" sz="quarter" idx="7"/>
          </p:nvPr>
        </p:nvSpPr>
        <p:spPr/>
        <p:txBody>
          <a:bodyPr/>
          <a:lstStyle/>
          <a:p>
            <a:fld id="{B6F15528-21DE-4FAA-801E-634DDDAF4B2B}" type="slidenum">
              <a:rPr lang="en-US" smtClean="0"/>
              <a:t>53</a:t>
            </a:fld>
            <a:endParaRPr lang="en-US"/>
          </a:p>
        </p:txBody>
      </p:sp>
      <p:pic>
        <p:nvPicPr>
          <p:cNvPr id="15" name="Picture 14">
            <a:extLst>
              <a:ext uri="{FF2B5EF4-FFF2-40B4-BE49-F238E27FC236}">
                <a16:creationId xmlns:a16="http://schemas.microsoft.com/office/drawing/2014/main" id="{6F09FD6B-60A1-944D-7927-68751FD3DF9B}"/>
              </a:ext>
            </a:extLst>
          </p:cNvPr>
          <p:cNvPicPr>
            <a:picLocks noChangeAspect="1"/>
          </p:cNvPicPr>
          <p:nvPr/>
        </p:nvPicPr>
        <p:blipFill>
          <a:blip r:embed="rId3"/>
          <a:stretch>
            <a:fillRect/>
          </a:stretch>
        </p:blipFill>
        <p:spPr>
          <a:xfrm>
            <a:off x="1335134" y="6512774"/>
            <a:ext cx="11085466" cy="2097826"/>
          </a:xfrm>
          <a:prstGeom prst="rect">
            <a:avLst/>
          </a:prstGeom>
        </p:spPr>
      </p:pic>
      <p:sp>
        <p:nvSpPr>
          <p:cNvPr id="18" name="Title 1">
            <a:extLst>
              <a:ext uri="{FF2B5EF4-FFF2-40B4-BE49-F238E27FC236}">
                <a16:creationId xmlns:a16="http://schemas.microsoft.com/office/drawing/2014/main" id="{1D77C154-33D0-F95B-6A7C-7E30EDCDAB11}"/>
              </a:ext>
            </a:extLst>
          </p:cNvPr>
          <p:cNvSpPr>
            <a:spLocks noGrp="1"/>
          </p:cNvSpPr>
          <p:nvPr>
            <p:ph type="title"/>
          </p:nvPr>
        </p:nvSpPr>
        <p:spPr>
          <a:xfrm>
            <a:off x="2362201" y="667941"/>
            <a:ext cx="10210800" cy="1846659"/>
          </a:xfrm>
        </p:spPr>
        <p:txBody>
          <a:bodyPr/>
          <a:lstStyle/>
          <a:p>
            <a:pPr algn="ctr">
              <a:defRPr/>
            </a:pPr>
            <a:r>
              <a:rPr lang="en-US" sz="6000" dirty="0">
                <a:latin typeface="+mn-lt"/>
                <a:cs typeface="Times New Roman" pitchFamily="18" charset="0"/>
              </a:rPr>
              <a:t>Eagle Rank Application Process</a:t>
            </a:r>
            <a:br>
              <a:rPr lang="en-US" sz="6000" dirty="0">
                <a:latin typeface="+mn-lt"/>
                <a:cs typeface="Times New Roman" pitchFamily="18" charset="0"/>
              </a:rPr>
            </a:br>
            <a:r>
              <a:rPr lang="en-US" sz="6000" dirty="0">
                <a:latin typeface="+mn-lt"/>
                <a:cs typeface="Times New Roman" pitchFamily="18" charset="0"/>
              </a:rPr>
              <a:t>Reference Letters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8B5A7B-173E-455A-85EE-C75166BCD9F9}"/>
              </a:ext>
            </a:extLst>
          </p:cNvPr>
          <p:cNvSpPr txBox="1">
            <a:spLocks/>
          </p:cNvSpPr>
          <p:nvPr/>
        </p:nvSpPr>
        <p:spPr>
          <a:xfrm>
            <a:off x="731520" y="2865120"/>
            <a:ext cx="12070080" cy="559308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SzPct val="115000"/>
              <a:buNone/>
              <a:defRPr/>
            </a:pPr>
            <a:r>
              <a:rPr lang="en-US" sz="4693" b="1" dirty="0">
                <a:cs typeface="Times New Roman" pitchFamily="18" charset="0"/>
              </a:rPr>
              <a:t>Reference letters should be sent directly to the Eagle Board of Review Chair</a:t>
            </a:r>
          </a:p>
          <a:p>
            <a:pPr marL="0" indent="0">
              <a:buNone/>
              <a:defRPr/>
            </a:pPr>
            <a:r>
              <a:rPr lang="en-US" sz="4693" b="1" dirty="0">
                <a:cs typeface="Times New Roman" pitchFamily="18" charset="0"/>
              </a:rPr>
              <a:t>A Scout cannot have a Board of Review denied or postponed because the District Eagle Chair does not receive letters of recommendation.</a:t>
            </a:r>
          </a:p>
          <a:p>
            <a:pPr marL="0" indent="0">
              <a:buNone/>
              <a:defRPr/>
            </a:pPr>
            <a:r>
              <a:rPr lang="en-US" sz="4693" b="1" dirty="0">
                <a:cs typeface="Times New Roman" pitchFamily="18" charset="0"/>
              </a:rPr>
              <a:t>If no letters are received, the Scoutmaster will be contacted prior to the Board of Review.</a:t>
            </a:r>
          </a:p>
        </p:txBody>
      </p:sp>
      <p:sp>
        <p:nvSpPr>
          <p:cNvPr id="5" name="TextBox 4">
            <a:extLst>
              <a:ext uri="{FF2B5EF4-FFF2-40B4-BE49-F238E27FC236}">
                <a16:creationId xmlns:a16="http://schemas.microsoft.com/office/drawing/2014/main" id="{FC79AB26-897C-CC07-F7EC-FA34BEBF2B37}"/>
              </a:ext>
            </a:extLst>
          </p:cNvPr>
          <p:cNvSpPr txBox="1"/>
          <p:nvPr/>
        </p:nvSpPr>
        <p:spPr>
          <a:xfrm>
            <a:off x="2514600" y="8458200"/>
            <a:ext cx="8458200" cy="646331"/>
          </a:xfrm>
          <a:prstGeom prst="rect">
            <a:avLst/>
          </a:prstGeom>
          <a:noFill/>
        </p:spPr>
        <p:txBody>
          <a:bodyPr wrap="square">
            <a:spAutoFit/>
          </a:bodyPr>
          <a:lstStyle/>
          <a:p>
            <a:pPr>
              <a:defRPr/>
            </a:pPr>
            <a:r>
              <a:rPr lang="en-US" sz="1800" dirty="0">
                <a:cs typeface="Times New Roman" pitchFamily="18" charset="0"/>
              </a:rPr>
              <a:t>Recommendation letters are confidential, and their contents are not to be disclosed to any person who is not a member of the Board of Review.</a:t>
            </a:r>
          </a:p>
        </p:txBody>
      </p:sp>
      <p:sp>
        <p:nvSpPr>
          <p:cNvPr id="4" name="Slide Number Placeholder 3">
            <a:extLst>
              <a:ext uri="{FF2B5EF4-FFF2-40B4-BE49-F238E27FC236}">
                <a16:creationId xmlns:a16="http://schemas.microsoft.com/office/drawing/2014/main" id="{C69DC0EB-349B-8D91-0691-0C9FCAC3403D}"/>
              </a:ext>
            </a:extLst>
          </p:cNvPr>
          <p:cNvSpPr>
            <a:spLocks noGrp="1"/>
          </p:cNvSpPr>
          <p:nvPr>
            <p:ph type="sldNum" sz="quarter" idx="7"/>
          </p:nvPr>
        </p:nvSpPr>
        <p:spPr/>
        <p:txBody>
          <a:bodyPr/>
          <a:lstStyle/>
          <a:p>
            <a:fld id="{B6F15528-21DE-4FAA-801E-634DDDAF4B2B}" type="slidenum">
              <a:rPr lang="en-US" smtClean="0"/>
              <a:t>54</a:t>
            </a:fld>
            <a:endParaRPr lang="en-US"/>
          </a:p>
        </p:txBody>
      </p:sp>
      <p:sp>
        <p:nvSpPr>
          <p:cNvPr id="6" name="Title 1">
            <a:extLst>
              <a:ext uri="{FF2B5EF4-FFF2-40B4-BE49-F238E27FC236}">
                <a16:creationId xmlns:a16="http://schemas.microsoft.com/office/drawing/2014/main" id="{A316061E-4EF3-306C-5B8A-013276B3248D}"/>
              </a:ext>
            </a:extLst>
          </p:cNvPr>
          <p:cNvSpPr txBox="1">
            <a:spLocks/>
          </p:cNvSpPr>
          <p:nvPr/>
        </p:nvSpPr>
        <p:spPr>
          <a:xfrm>
            <a:off x="2362201" y="667941"/>
            <a:ext cx="10210800" cy="1846659"/>
          </a:xfrm>
          <a:prstGeom prst="rect">
            <a:avLst/>
          </a:prstGeom>
        </p:spPr>
        <p:txBody>
          <a:bodyPr/>
          <a:lstStyle>
            <a:lvl1pPr>
              <a:defRPr>
                <a:latin typeface="+mj-lt"/>
                <a:ea typeface="+mj-ea"/>
                <a:cs typeface="+mj-cs"/>
              </a:defRPr>
            </a:lvl1pPr>
          </a:lstStyle>
          <a:p>
            <a:pPr algn="ctr">
              <a:defRPr/>
            </a:pPr>
            <a:r>
              <a:rPr lang="en-US" sz="6000" b="1" u="sng" dirty="0">
                <a:solidFill>
                  <a:srgbClr val="000066"/>
                </a:solidFill>
                <a:latin typeface="+mn-lt"/>
                <a:cs typeface="Times New Roman" pitchFamily="18" charset="0"/>
              </a:rPr>
              <a:t>Eagle Rank Application Process</a:t>
            </a:r>
            <a:br>
              <a:rPr lang="en-US" sz="6000" b="1" u="sng" dirty="0">
                <a:solidFill>
                  <a:srgbClr val="000066"/>
                </a:solidFill>
                <a:latin typeface="+mn-lt"/>
                <a:cs typeface="Times New Roman" pitchFamily="18" charset="0"/>
              </a:rPr>
            </a:br>
            <a:r>
              <a:rPr lang="en-US" sz="6000" b="1" u="sng" dirty="0">
                <a:solidFill>
                  <a:srgbClr val="000066"/>
                </a:solidFill>
                <a:latin typeface="+mn-lt"/>
                <a:cs typeface="Times New Roman" pitchFamily="18" charset="0"/>
              </a:rPr>
              <a:t>Reference Letters</a:t>
            </a:r>
          </a:p>
        </p:txBody>
      </p:sp>
      <p:pic>
        <p:nvPicPr>
          <p:cNvPr id="7" name="object 9">
            <a:extLst>
              <a:ext uri="{FF2B5EF4-FFF2-40B4-BE49-F238E27FC236}">
                <a16:creationId xmlns:a16="http://schemas.microsoft.com/office/drawing/2014/main" id="{47CF7A46-2634-86F7-C494-66B8F8F8FAD3}"/>
              </a:ext>
            </a:extLst>
          </p:cNvPr>
          <p:cNvPicPr/>
          <p:nvPr/>
        </p:nvPicPr>
        <p:blipFill>
          <a:blip r:embed="rId2" cstate="print"/>
          <a:stretch>
            <a:fillRect/>
          </a:stretch>
        </p:blipFill>
        <p:spPr>
          <a:xfrm>
            <a:off x="533400" y="3200400"/>
            <a:ext cx="197224" cy="219137"/>
          </a:xfrm>
          <a:prstGeom prst="rect">
            <a:avLst/>
          </a:prstGeom>
        </p:spPr>
      </p:pic>
      <p:pic>
        <p:nvPicPr>
          <p:cNvPr id="8" name="object 9">
            <a:extLst>
              <a:ext uri="{FF2B5EF4-FFF2-40B4-BE49-F238E27FC236}">
                <a16:creationId xmlns:a16="http://schemas.microsoft.com/office/drawing/2014/main" id="{66B919D2-9CB8-C537-F9BB-BF538555BE3E}"/>
              </a:ext>
            </a:extLst>
          </p:cNvPr>
          <p:cNvPicPr/>
          <p:nvPr/>
        </p:nvPicPr>
        <p:blipFill>
          <a:blip r:embed="rId2" cstate="print"/>
          <a:stretch>
            <a:fillRect/>
          </a:stretch>
        </p:blipFill>
        <p:spPr>
          <a:xfrm>
            <a:off x="533400" y="7010400"/>
            <a:ext cx="197224" cy="219137"/>
          </a:xfrm>
          <a:prstGeom prst="rect">
            <a:avLst/>
          </a:prstGeom>
        </p:spPr>
      </p:pic>
      <p:pic>
        <p:nvPicPr>
          <p:cNvPr id="9" name="object 9">
            <a:extLst>
              <a:ext uri="{FF2B5EF4-FFF2-40B4-BE49-F238E27FC236}">
                <a16:creationId xmlns:a16="http://schemas.microsoft.com/office/drawing/2014/main" id="{45F27CA9-3C37-7F1D-71E7-DF195C693624}"/>
              </a:ext>
            </a:extLst>
          </p:cNvPr>
          <p:cNvPicPr/>
          <p:nvPr/>
        </p:nvPicPr>
        <p:blipFill>
          <a:blip r:embed="rId2" cstate="print"/>
          <a:stretch>
            <a:fillRect/>
          </a:stretch>
        </p:blipFill>
        <p:spPr>
          <a:xfrm>
            <a:off x="533400" y="4733863"/>
            <a:ext cx="197224" cy="219137"/>
          </a:xfrm>
          <a:prstGeom prst="rect">
            <a:avLst/>
          </a:prstGeom>
        </p:spPr>
      </p:pic>
    </p:spTree>
    <p:extLst>
      <p:ext uri="{BB962C8B-B14F-4D97-AF65-F5344CB8AC3E}">
        <p14:creationId xmlns:p14="http://schemas.microsoft.com/office/powerpoint/2010/main" val="2257788503"/>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Content Placeholder 2"/>
          <p:cNvSpPr>
            <a:spLocks noGrp="1"/>
          </p:cNvSpPr>
          <p:nvPr>
            <p:ph idx="1"/>
          </p:nvPr>
        </p:nvSpPr>
        <p:spPr>
          <a:xfrm>
            <a:off x="914400" y="2667000"/>
            <a:ext cx="12181840" cy="6305957"/>
          </a:xfrm>
        </p:spPr>
        <p:txBody>
          <a:bodyPr/>
          <a:lstStyle/>
          <a:p>
            <a:pPr>
              <a:defRPr/>
            </a:pPr>
            <a:endParaRPr lang="en-US" b="1" dirty="0">
              <a:cs typeface="Times New Roman" pitchFamily="18" charset="0"/>
            </a:endParaRPr>
          </a:p>
          <a:p>
            <a:pPr>
              <a:spcAft>
                <a:spcPts val="1200"/>
              </a:spcAft>
              <a:defRPr/>
            </a:pPr>
            <a:r>
              <a:rPr lang="en-US" sz="3200" dirty="0">
                <a:cs typeface="Times New Roman" pitchFamily="18" charset="0"/>
              </a:rPr>
              <a:t>When the completed application is received at the council service center its contents will be verified by the Registrar. </a:t>
            </a:r>
          </a:p>
          <a:p>
            <a:pPr>
              <a:spcAft>
                <a:spcPts val="1200"/>
              </a:spcAft>
              <a:defRPr/>
            </a:pPr>
            <a:r>
              <a:rPr lang="en-US" sz="3200" dirty="0">
                <a:cs typeface="Times New Roman" pitchFamily="18" charset="0"/>
              </a:rPr>
              <a:t>Any issues will be resolved by the Council Registrar working with the Scoutmaster and Eagle candidate.</a:t>
            </a:r>
          </a:p>
          <a:p>
            <a:pPr>
              <a:spcAft>
                <a:spcPts val="1200"/>
              </a:spcAft>
              <a:defRPr/>
            </a:pPr>
            <a:r>
              <a:rPr lang="en-US" sz="3227" dirty="0">
                <a:cs typeface="Times New Roman" pitchFamily="18" charset="0"/>
              </a:rPr>
              <a:t>After the contents of an application have been verified and appropriately signed by the Council Registrar, the Eagle Application Packet will be transferred to the District Eagle Board Chair so that a Board of Review may be scheduled. </a:t>
            </a:r>
          </a:p>
          <a:p>
            <a:pPr>
              <a:defRPr/>
            </a:pPr>
            <a:r>
              <a:rPr lang="en-US" sz="3227" dirty="0">
                <a:cs typeface="Times New Roman" pitchFamily="18" charset="0"/>
              </a:rPr>
              <a:t>A Board of Review will not be scheduled until the application packet is received by the chair of the Eagle Board of Review. </a:t>
            </a:r>
          </a:p>
        </p:txBody>
      </p:sp>
      <p:sp>
        <p:nvSpPr>
          <p:cNvPr id="3" name="Slide Number Placeholder 2">
            <a:extLst>
              <a:ext uri="{FF2B5EF4-FFF2-40B4-BE49-F238E27FC236}">
                <a16:creationId xmlns:a16="http://schemas.microsoft.com/office/drawing/2014/main" id="{7BACCFFF-C02D-88B1-F66C-2E97ACB05EF2}"/>
              </a:ext>
            </a:extLst>
          </p:cNvPr>
          <p:cNvSpPr>
            <a:spLocks noGrp="1"/>
          </p:cNvSpPr>
          <p:nvPr>
            <p:ph type="sldNum" sz="quarter" idx="7"/>
          </p:nvPr>
        </p:nvSpPr>
        <p:spPr/>
        <p:txBody>
          <a:bodyPr/>
          <a:lstStyle/>
          <a:p>
            <a:fld id="{B6F15528-21DE-4FAA-801E-634DDDAF4B2B}" type="slidenum">
              <a:rPr lang="en-US" smtClean="0"/>
              <a:t>55</a:t>
            </a:fld>
            <a:endParaRPr lang="en-US"/>
          </a:p>
        </p:txBody>
      </p:sp>
      <p:sp>
        <p:nvSpPr>
          <p:cNvPr id="7" name="TextBox 6">
            <a:extLst>
              <a:ext uri="{FF2B5EF4-FFF2-40B4-BE49-F238E27FC236}">
                <a16:creationId xmlns:a16="http://schemas.microsoft.com/office/drawing/2014/main" id="{BE48AE84-2429-2642-6493-C003F9D55C0A}"/>
              </a:ext>
            </a:extLst>
          </p:cNvPr>
          <p:cNvSpPr txBox="1"/>
          <p:nvPr/>
        </p:nvSpPr>
        <p:spPr>
          <a:xfrm>
            <a:off x="2438400" y="447409"/>
            <a:ext cx="13563600" cy="1441292"/>
          </a:xfrm>
          <a:prstGeom prst="rect">
            <a:avLst/>
          </a:prstGeom>
          <a:noFill/>
        </p:spPr>
        <p:txBody>
          <a:bodyPr wrap="square">
            <a:spAutoFit/>
          </a:bodyPr>
          <a:lstStyle/>
          <a:p>
            <a:pPr marL="21914" marR="3822871" algn="ctr">
              <a:lnSpc>
                <a:spcPct val="102899"/>
              </a:lnSpc>
              <a:spcBef>
                <a:spcPts val="3097"/>
              </a:spcBef>
              <a:tabLst>
                <a:tab pos="8575675" algn="l"/>
                <a:tab pos="8696325" algn="l"/>
              </a:tabLst>
            </a:pPr>
            <a:r>
              <a:rPr lang="en-US" sz="4400" b="1" u="sng" dirty="0">
                <a:solidFill>
                  <a:srgbClr val="000066"/>
                </a:solidFill>
                <a:latin typeface="Arial"/>
                <a:cs typeface="Arial"/>
              </a:rPr>
              <a:t>Requirement</a:t>
            </a:r>
            <a:r>
              <a:rPr lang="en-US" sz="4400" b="1" u="sng" spc="-35" dirty="0">
                <a:solidFill>
                  <a:srgbClr val="000066"/>
                </a:solidFill>
                <a:latin typeface="Arial"/>
                <a:cs typeface="Arial"/>
              </a:rPr>
              <a:t> </a:t>
            </a:r>
            <a:r>
              <a:rPr lang="en-US" sz="4400" b="1" u="sng" dirty="0">
                <a:solidFill>
                  <a:srgbClr val="000066"/>
                </a:solidFill>
                <a:latin typeface="Arial"/>
                <a:cs typeface="Arial"/>
              </a:rPr>
              <a:t>7.  Successfully </a:t>
            </a:r>
            <a:r>
              <a:rPr lang="en-US" sz="4400" b="1" u="sng" spc="-17" dirty="0">
                <a:solidFill>
                  <a:srgbClr val="000066"/>
                </a:solidFill>
                <a:latin typeface="Arial"/>
                <a:cs typeface="Arial"/>
              </a:rPr>
              <a:t>Complete </a:t>
            </a:r>
            <a:r>
              <a:rPr lang="en-US" sz="4400" b="1" u="sng" dirty="0">
                <a:solidFill>
                  <a:srgbClr val="000066"/>
                </a:solidFill>
                <a:latin typeface="Arial"/>
                <a:cs typeface="Arial"/>
              </a:rPr>
              <a:t>an</a:t>
            </a:r>
            <a:r>
              <a:rPr lang="en-US" sz="4400" b="1" u="sng" spc="-9" dirty="0">
                <a:solidFill>
                  <a:srgbClr val="000066"/>
                </a:solidFill>
                <a:latin typeface="Arial"/>
                <a:cs typeface="Arial"/>
              </a:rPr>
              <a:t> </a:t>
            </a:r>
            <a:r>
              <a:rPr lang="en-US" sz="4400" b="1" u="sng" dirty="0">
                <a:solidFill>
                  <a:srgbClr val="000066"/>
                </a:solidFill>
                <a:latin typeface="Arial"/>
                <a:cs typeface="Arial"/>
              </a:rPr>
              <a:t>Eagle Board of</a:t>
            </a:r>
            <a:r>
              <a:rPr lang="en-US" sz="4400" b="1" u="sng" spc="-9" dirty="0">
                <a:solidFill>
                  <a:srgbClr val="000066"/>
                </a:solidFill>
                <a:latin typeface="Arial"/>
                <a:cs typeface="Arial"/>
              </a:rPr>
              <a:t> </a:t>
            </a:r>
            <a:r>
              <a:rPr lang="en-US" sz="4400" b="1" u="sng" spc="-17" dirty="0">
                <a:solidFill>
                  <a:srgbClr val="000066"/>
                </a:solidFill>
                <a:latin typeface="Arial"/>
                <a:cs typeface="Arial"/>
              </a:rPr>
              <a:t>Review</a:t>
            </a:r>
            <a:endParaRPr lang="en-US" sz="4400" u="sng" dirty="0">
              <a:solidFill>
                <a:srgbClr val="000066"/>
              </a:solidFill>
              <a:latin typeface="Arial"/>
              <a:cs typeface="Arial"/>
            </a:endParaRPr>
          </a:p>
        </p:txBody>
      </p:sp>
      <p:pic>
        <p:nvPicPr>
          <p:cNvPr id="8" name="object 9">
            <a:extLst>
              <a:ext uri="{FF2B5EF4-FFF2-40B4-BE49-F238E27FC236}">
                <a16:creationId xmlns:a16="http://schemas.microsoft.com/office/drawing/2014/main" id="{5A720024-172F-DFD5-C52B-D11EE9A8C94A}"/>
              </a:ext>
            </a:extLst>
          </p:cNvPr>
          <p:cNvPicPr/>
          <p:nvPr/>
        </p:nvPicPr>
        <p:blipFill>
          <a:blip r:embed="rId3" cstate="print"/>
          <a:stretch>
            <a:fillRect/>
          </a:stretch>
        </p:blipFill>
        <p:spPr>
          <a:xfrm>
            <a:off x="609600" y="3200400"/>
            <a:ext cx="197224" cy="219137"/>
          </a:xfrm>
          <a:prstGeom prst="rect">
            <a:avLst/>
          </a:prstGeom>
        </p:spPr>
      </p:pic>
      <p:pic>
        <p:nvPicPr>
          <p:cNvPr id="9" name="object 9">
            <a:extLst>
              <a:ext uri="{FF2B5EF4-FFF2-40B4-BE49-F238E27FC236}">
                <a16:creationId xmlns:a16="http://schemas.microsoft.com/office/drawing/2014/main" id="{8B8B7426-31CA-0E07-4733-36D3296D4378}"/>
              </a:ext>
            </a:extLst>
          </p:cNvPr>
          <p:cNvPicPr/>
          <p:nvPr/>
        </p:nvPicPr>
        <p:blipFill>
          <a:blip r:embed="rId3" cstate="print"/>
          <a:stretch>
            <a:fillRect/>
          </a:stretch>
        </p:blipFill>
        <p:spPr>
          <a:xfrm>
            <a:off x="609600" y="5419663"/>
            <a:ext cx="197224" cy="219137"/>
          </a:xfrm>
          <a:prstGeom prst="rect">
            <a:avLst/>
          </a:prstGeom>
        </p:spPr>
      </p:pic>
      <p:pic>
        <p:nvPicPr>
          <p:cNvPr id="10" name="object 9">
            <a:extLst>
              <a:ext uri="{FF2B5EF4-FFF2-40B4-BE49-F238E27FC236}">
                <a16:creationId xmlns:a16="http://schemas.microsoft.com/office/drawing/2014/main" id="{F8021306-A42F-FDAB-BC67-8BA889EB4A52}"/>
              </a:ext>
            </a:extLst>
          </p:cNvPr>
          <p:cNvPicPr/>
          <p:nvPr/>
        </p:nvPicPr>
        <p:blipFill>
          <a:blip r:embed="rId3" cstate="print"/>
          <a:stretch>
            <a:fillRect/>
          </a:stretch>
        </p:blipFill>
        <p:spPr>
          <a:xfrm>
            <a:off x="609600" y="7553263"/>
            <a:ext cx="197224" cy="219137"/>
          </a:xfrm>
          <a:prstGeom prst="rect">
            <a:avLst/>
          </a:prstGeom>
        </p:spPr>
      </p:pic>
      <p:pic>
        <p:nvPicPr>
          <p:cNvPr id="11" name="object 9">
            <a:extLst>
              <a:ext uri="{FF2B5EF4-FFF2-40B4-BE49-F238E27FC236}">
                <a16:creationId xmlns:a16="http://schemas.microsoft.com/office/drawing/2014/main" id="{6D01449F-D6D5-9FA2-45BF-5EDBCE9A52A6}"/>
              </a:ext>
            </a:extLst>
          </p:cNvPr>
          <p:cNvPicPr/>
          <p:nvPr/>
        </p:nvPicPr>
        <p:blipFill>
          <a:blip r:embed="rId3" cstate="print"/>
          <a:stretch>
            <a:fillRect/>
          </a:stretch>
        </p:blipFill>
        <p:spPr>
          <a:xfrm>
            <a:off x="564776" y="4267200"/>
            <a:ext cx="197224" cy="219137"/>
          </a:xfrm>
          <a:prstGeom prst="rect">
            <a:avLst/>
          </a:prstGeom>
        </p:spPr>
      </p:pic>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ject 9"/>
          <p:cNvPicPr/>
          <p:nvPr/>
        </p:nvPicPr>
        <p:blipFill>
          <a:blip r:embed="rId2" cstate="print"/>
          <a:stretch>
            <a:fillRect/>
          </a:stretch>
        </p:blipFill>
        <p:spPr>
          <a:xfrm>
            <a:off x="733378" y="3049659"/>
            <a:ext cx="131482" cy="153396"/>
          </a:xfrm>
          <a:prstGeom prst="rect">
            <a:avLst/>
          </a:prstGeom>
        </p:spPr>
      </p:pic>
      <p:pic>
        <p:nvPicPr>
          <p:cNvPr id="10" name="object 10"/>
          <p:cNvPicPr/>
          <p:nvPr/>
        </p:nvPicPr>
        <p:blipFill>
          <a:blip r:embed="rId2" cstate="print"/>
          <a:stretch>
            <a:fillRect/>
          </a:stretch>
        </p:blipFill>
        <p:spPr>
          <a:xfrm>
            <a:off x="733378" y="3948122"/>
            <a:ext cx="131482" cy="153396"/>
          </a:xfrm>
          <a:prstGeom prst="rect">
            <a:avLst/>
          </a:prstGeom>
        </p:spPr>
      </p:pic>
      <p:pic>
        <p:nvPicPr>
          <p:cNvPr id="11" name="object 11"/>
          <p:cNvPicPr/>
          <p:nvPr/>
        </p:nvPicPr>
        <p:blipFill>
          <a:blip r:embed="rId2" cstate="print"/>
          <a:stretch>
            <a:fillRect/>
          </a:stretch>
        </p:blipFill>
        <p:spPr>
          <a:xfrm>
            <a:off x="733378" y="4474051"/>
            <a:ext cx="131482" cy="153396"/>
          </a:xfrm>
          <a:prstGeom prst="rect">
            <a:avLst/>
          </a:prstGeom>
        </p:spPr>
      </p:pic>
      <p:pic>
        <p:nvPicPr>
          <p:cNvPr id="12" name="object 12"/>
          <p:cNvPicPr/>
          <p:nvPr/>
        </p:nvPicPr>
        <p:blipFill>
          <a:blip r:embed="rId2" cstate="print"/>
          <a:stretch>
            <a:fillRect/>
          </a:stretch>
        </p:blipFill>
        <p:spPr>
          <a:xfrm>
            <a:off x="733378" y="4978067"/>
            <a:ext cx="131482" cy="153396"/>
          </a:xfrm>
          <a:prstGeom prst="rect">
            <a:avLst/>
          </a:prstGeom>
        </p:spPr>
      </p:pic>
      <p:pic>
        <p:nvPicPr>
          <p:cNvPr id="13" name="object 13"/>
          <p:cNvPicPr/>
          <p:nvPr/>
        </p:nvPicPr>
        <p:blipFill>
          <a:blip r:embed="rId2" cstate="print"/>
          <a:stretch>
            <a:fillRect/>
          </a:stretch>
        </p:blipFill>
        <p:spPr>
          <a:xfrm>
            <a:off x="1237394" y="5482083"/>
            <a:ext cx="109569" cy="131482"/>
          </a:xfrm>
          <a:prstGeom prst="rect">
            <a:avLst/>
          </a:prstGeom>
        </p:spPr>
      </p:pic>
      <p:pic>
        <p:nvPicPr>
          <p:cNvPr id="14" name="object 14"/>
          <p:cNvPicPr/>
          <p:nvPr/>
        </p:nvPicPr>
        <p:blipFill>
          <a:blip r:embed="rId2" cstate="print"/>
          <a:stretch>
            <a:fillRect/>
          </a:stretch>
        </p:blipFill>
        <p:spPr>
          <a:xfrm>
            <a:off x="1237394" y="5942271"/>
            <a:ext cx="109569" cy="131482"/>
          </a:xfrm>
          <a:prstGeom prst="rect">
            <a:avLst/>
          </a:prstGeom>
        </p:spPr>
      </p:pic>
      <p:pic>
        <p:nvPicPr>
          <p:cNvPr id="15" name="object 15"/>
          <p:cNvPicPr/>
          <p:nvPr/>
        </p:nvPicPr>
        <p:blipFill>
          <a:blip r:embed="rId2" cstate="print"/>
          <a:stretch>
            <a:fillRect/>
          </a:stretch>
        </p:blipFill>
        <p:spPr>
          <a:xfrm>
            <a:off x="1237394" y="6402459"/>
            <a:ext cx="109569" cy="131482"/>
          </a:xfrm>
          <a:prstGeom prst="rect">
            <a:avLst/>
          </a:prstGeom>
        </p:spPr>
      </p:pic>
      <p:pic>
        <p:nvPicPr>
          <p:cNvPr id="16" name="object 16"/>
          <p:cNvPicPr/>
          <p:nvPr/>
        </p:nvPicPr>
        <p:blipFill>
          <a:blip r:embed="rId2" cstate="print"/>
          <a:stretch>
            <a:fillRect/>
          </a:stretch>
        </p:blipFill>
        <p:spPr>
          <a:xfrm>
            <a:off x="1237394" y="6862647"/>
            <a:ext cx="109569" cy="131482"/>
          </a:xfrm>
          <a:prstGeom prst="rect">
            <a:avLst/>
          </a:prstGeom>
        </p:spPr>
      </p:pic>
      <p:sp>
        <p:nvSpPr>
          <p:cNvPr id="17" name="object 17"/>
          <p:cNvSpPr txBox="1"/>
          <p:nvPr/>
        </p:nvSpPr>
        <p:spPr>
          <a:xfrm>
            <a:off x="973637" y="2856233"/>
            <a:ext cx="11844369" cy="6679976"/>
          </a:xfrm>
          <a:prstGeom prst="rect">
            <a:avLst/>
          </a:prstGeom>
        </p:spPr>
        <p:txBody>
          <a:bodyPr vert="horz" wrap="square" lIns="0" tIns="21914" rIns="0" bIns="0" rtlCol="0">
            <a:spAutoFit/>
          </a:bodyPr>
          <a:lstStyle/>
          <a:p>
            <a:pPr marL="21914" marR="295837">
              <a:spcBef>
                <a:spcPts val="173"/>
              </a:spcBef>
            </a:pPr>
            <a:r>
              <a:rPr sz="2588" b="1" spc="-43" dirty="0">
                <a:latin typeface="Tahoma"/>
                <a:cs typeface="Tahoma"/>
              </a:rPr>
              <a:t>Registrar</a:t>
            </a:r>
            <a:r>
              <a:rPr sz="2588" b="1" spc="-95" dirty="0">
                <a:latin typeface="Tahoma"/>
                <a:cs typeface="Tahoma"/>
              </a:rPr>
              <a:t> </a:t>
            </a:r>
            <a:r>
              <a:rPr sz="2588" b="1" spc="-43" dirty="0">
                <a:latin typeface="Tahoma"/>
                <a:cs typeface="Tahoma"/>
              </a:rPr>
              <a:t>validates</a:t>
            </a:r>
            <a:r>
              <a:rPr sz="2588" b="1" spc="-78" dirty="0">
                <a:latin typeface="Tahoma"/>
                <a:cs typeface="Tahoma"/>
              </a:rPr>
              <a:t> </a:t>
            </a:r>
            <a:r>
              <a:rPr sz="2588" b="1" spc="-52" dirty="0">
                <a:latin typeface="Tahoma"/>
                <a:cs typeface="Tahoma"/>
              </a:rPr>
              <a:t>application,</a:t>
            </a:r>
            <a:r>
              <a:rPr sz="2588" b="1" spc="-78" dirty="0">
                <a:latin typeface="Tahoma"/>
                <a:cs typeface="Tahoma"/>
              </a:rPr>
              <a:t> </a:t>
            </a:r>
            <a:r>
              <a:rPr sz="2588" b="1" spc="-43" dirty="0">
                <a:latin typeface="Tahoma"/>
                <a:cs typeface="Tahoma"/>
              </a:rPr>
              <a:t>confirms</a:t>
            </a:r>
            <a:r>
              <a:rPr sz="2588" b="1" spc="-78" dirty="0">
                <a:latin typeface="Tahoma"/>
                <a:cs typeface="Tahoma"/>
              </a:rPr>
              <a:t> </a:t>
            </a:r>
            <a:r>
              <a:rPr sz="2588" b="1" spc="-17" dirty="0">
                <a:latin typeface="Tahoma"/>
                <a:cs typeface="Tahoma"/>
              </a:rPr>
              <a:t>that</a:t>
            </a:r>
            <a:r>
              <a:rPr sz="2588" b="1" spc="-78" dirty="0">
                <a:latin typeface="Tahoma"/>
                <a:cs typeface="Tahoma"/>
              </a:rPr>
              <a:t> </a:t>
            </a:r>
            <a:r>
              <a:rPr sz="2588" b="1" dirty="0">
                <a:latin typeface="Tahoma"/>
                <a:cs typeface="Tahoma"/>
              </a:rPr>
              <a:t>all</a:t>
            </a:r>
            <a:r>
              <a:rPr sz="2588" b="1" spc="-78" dirty="0">
                <a:latin typeface="Tahoma"/>
                <a:cs typeface="Tahoma"/>
              </a:rPr>
              <a:t> </a:t>
            </a:r>
            <a:r>
              <a:rPr sz="2588" b="1" spc="-52" dirty="0">
                <a:latin typeface="Tahoma"/>
                <a:cs typeface="Tahoma"/>
              </a:rPr>
              <a:t>information</a:t>
            </a:r>
            <a:r>
              <a:rPr sz="2588" b="1" spc="-104" dirty="0">
                <a:latin typeface="Tahoma"/>
                <a:cs typeface="Tahoma"/>
              </a:rPr>
              <a:t> </a:t>
            </a:r>
            <a:r>
              <a:rPr sz="2588" b="1" dirty="0">
                <a:latin typeface="Tahoma"/>
                <a:cs typeface="Tahoma"/>
              </a:rPr>
              <a:t>is</a:t>
            </a:r>
            <a:r>
              <a:rPr sz="2588" b="1" spc="-78" dirty="0">
                <a:latin typeface="Tahoma"/>
                <a:cs typeface="Tahoma"/>
              </a:rPr>
              <a:t> </a:t>
            </a:r>
            <a:r>
              <a:rPr sz="2588" b="1" spc="-17" dirty="0">
                <a:latin typeface="Tahoma"/>
                <a:cs typeface="Tahoma"/>
              </a:rPr>
              <a:t>included and</a:t>
            </a:r>
            <a:r>
              <a:rPr sz="2588" b="1" spc="-129" dirty="0">
                <a:latin typeface="Tahoma"/>
                <a:cs typeface="Tahoma"/>
              </a:rPr>
              <a:t> </a:t>
            </a:r>
            <a:r>
              <a:rPr sz="2588" b="1" spc="-35" dirty="0">
                <a:latin typeface="Tahoma"/>
                <a:cs typeface="Tahoma"/>
              </a:rPr>
              <a:t>notifies</a:t>
            </a:r>
            <a:r>
              <a:rPr sz="2588" b="1" spc="-121" dirty="0">
                <a:latin typeface="Tahoma"/>
                <a:cs typeface="Tahoma"/>
              </a:rPr>
              <a:t> </a:t>
            </a:r>
            <a:r>
              <a:rPr sz="2588" b="1" spc="-35" dirty="0">
                <a:latin typeface="Tahoma"/>
                <a:cs typeface="Tahoma"/>
              </a:rPr>
              <a:t>Eagle</a:t>
            </a:r>
            <a:r>
              <a:rPr sz="2588" b="1" spc="-121" dirty="0">
                <a:latin typeface="Tahoma"/>
                <a:cs typeface="Tahoma"/>
              </a:rPr>
              <a:t> </a:t>
            </a:r>
            <a:r>
              <a:rPr sz="2588" b="1" spc="-35" dirty="0">
                <a:latin typeface="Tahoma"/>
                <a:cs typeface="Tahoma"/>
              </a:rPr>
              <a:t>Board</a:t>
            </a:r>
            <a:r>
              <a:rPr sz="2588" b="1" spc="-129" dirty="0">
                <a:latin typeface="Tahoma"/>
                <a:cs typeface="Tahoma"/>
              </a:rPr>
              <a:t> </a:t>
            </a:r>
            <a:r>
              <a:rPr sz="2588" b="1" spc="-35" dirty="0">
                <a:latin typeface="Tahoma"/>
                <a:cs typeface="Tahoma"/>
              </a:rPr>
              <a:t>Chair</a:t>
            </a:r>
            <a:r>
              <a:rPr sz="2588" b="1" spc="-121" dirty="0">
                <a:latin typeface="Tahoma"/>
                <a:cs typeface="Tahoma"/>
              </a:rPr>
              <a:t> </a:t>
            </a:r>
            <a:r>
              <a:rPr sz="2588" b="1" dirty="0">
                <a:latin typeface="Tahoma"/>
                <a:cs typeface="Tahoma"/>
              </a:rPr>
              <a:t>to</a:t>
            </a:r>
            <a:r>
              <a:rPr sz="2588" b="1" spc="-129" dirty="0">
                <a:latin typeface="Tahoma"/>
                <a:cs typeface="Tahoma"/>
              </a:rPr>
              <a:t> </a:t>
            </a:r>
            <a:r>
              <a:rPr sz="2588" b="1" spc="-35" dirty="0">
                <a:latin typeface="Tahoma"/>
                <a:cs typeface="Tahoma"/>
              </a:rPr>
              <a:t>schedule</a:t>
            </a:r>
            <a:r>
              <a:rPr sz="2588" b="1" spc="-121" dirty="0">
                <a:latin typeface="Tahoma"/>
                <a:cs typeface="Tahoma"/>
              </a:rPr>
              <a:t> </a:t>
            </a:r>
            <a:r>
              <a:rPr sz="2588" b="1" dirty="0">
                <a:latin typeface="Tahoma"/>
                <a:cs typeface="Tahoma"/>
              </a:rPr>
              <a:t>the</a:t>
            </a:r>
            <a:r>
              <a:rPr sz="2588" b="1" spc="-129" dirty="0">
                <a:latin typeface="Tahoma"/>
                <a:cs typeface="Tahoma"/>
              </a:rPr>
              <a:t> </a:t>
            </a:r>
            <a:r>
              <a:rPr sz="2588" b="1" spc="-35" dirty="0">
                <a:latin typeface="Tahoma"/>
                <a:cs typeface="Tahoma"/>
              </a:rPr>
              <a:t>Eagle</a:t>
            </a:r>
            <a:r>
              <a:rPr sz="2588" b="1" spc="-121" dirty="0">
                <a:latin typeface="Tahoma"/>
                <a:cs typeface="Tahoma"/>
              </a:rPr>
              <a:t> </a:t>
            </a:r>
            <a:r>
              <a:rPr sz="2588" b="1" spc="-35" dirty="0">
                <a:latin typeface="Tahoma"/>
                <a:cs typeface="Tahoma"/>
              </a:rPr>
              <a:t>Board</a:t>
            </a:r>
            <a:r>
              <a:rPr sz="2588" b="1" spc="-121" dirty="0">
                <a:latin typeface="Tahoma"/>
                <a:cs typeface="Tahoma"/>
              </a:rPr>
              <a:t> </a:t>
            </a:r>
            <a:r>
              <a:rPr sz="2588" b="1" dirty="0">
                <a:latin typeface="Tahoma"/>
                <a:cs typeface="Tahoma"/>
              </a:rPr>
              <a:t>of</a:t>
            </a:r>
            <a:r>
              <a:rPr sz="2588" b="1" spc="-121" dirty="0">
                <a:latin typeface="Tahoma"/>
                <a:cs typeface="Tahoma"/>
              </a:rPr>
              <a:t> </a:t>
            </a:r>
            <a:r>
              <a:rPr sz="2588" b="1" spc="-17" dirty="0">
                <a:latin typeface="Tahoma"/>
                <a:cs typeface="Tahoma"/>
              </a:rPr>
              <a:t>Review.</a:t>
            </a:r>
            <a:endParaRPr sz="2588" dirty="0">
              <a:latin typeface="Tahoma"/>
              <a:cs typeface="Tahoma"/>
            </a:endParaRPr>
          </a:p>
          <a:p>
            <a:pPr marL="21914">
              <a:spcBef>
                <a:spcPts val="871"/>
              </a:spcBef>
            </a:pPr>
            <a:r>
              <a:rPr sz="2588" b="1" spc="-35" dirty="0">
                <a:latin typeface="Tahoma"/>
                <a:cs typeface="Tahoma"/>
              </a:rPr>
              <a:t>Eagle</a:t>
            </a:r>
            <a:r>
              <a:rPr sz="2588" b="1" spc="-129" dirty="0">
                <a:latin typeface="Tahoma"/>
                <a:cs typeface="Tahoma"/>
              </a:rPr>
              <a:t> </a:t>
            </a:r>
            <a:r>
              <a:rPr sz="2588" b="1" spc="-35" dirty="0">
                <a:latin typeface="Tahoma"/>
                <a:cs typeface="Tahoma"/>
              </a:rPr>
              <a:t>Board</a:t>
            </a:r>
            <a:r>
              <a:rPr sz="2588" b="1" spc="-112" dirty="0">
                <a:latin typeface="Tahoma"/>
                <a:cs typeface="Tahoma"/>
              </a:rPr>
              <a:t> </a:t>
            </a:r>
            <a:r>
              <a:rPr sz="2588" b="1" dirty="0">
                <a:latin typeface="Tahoma"/>
                <a:cs typeface="Tahoma"/>
              </a:rPr>
              <a:t>is</a:t>
            </a:r>
            <a:r>
              <a:rPr sz="2588" b="1" spc="-121" dirty="0">
                <a:latin typeface="Tahoma"/>
                <a:cs typeface="Tahoma"/>
              </a:rPr>
              <a:t> </a:t>
            </a:r>
            <a:r>
              <a:rPr sz="2588" b="1" spc="-43" dirty="0">
                <a:latin typeface="Tahoma"/>
                <a:cs typeface="Tahoma"/>
              </a:rPr>
              <a:t>scheduled</a:t>
            </a:r>
            <a:r>
              <a:rPr sz="2588" b="1" spc="-112" dirty="0">
                <a:latin typeface="Tahoma"/>
                <a:cs typeface="Tahoma"/>
              </a:rPr>
              <a:t> </a:t>
            </a:r>
            <a:r>
              <a:rPr sz="2588" b="1" spc="-35" dirty="0">
                <a:latin typeface="Tahoma"/>
                <a:cs typeface="Tahoma"/>
              </a:rPr>
              <a:t>with</a:t>
            </a:r>
            <a:r>
              <a:rPr sz="2588" b="1" spc="-121" dirty="0">
                <a:latin typeface="Tahoma"/>
                <a:cs typeface="Tahoma"/>
              </a:rPr>
              <a:t> </a:t>
            </a:r>
            <a:r>
              <a:rPr sz="2588" b="1" dirty="0">
                <a:latin typeface="Tahoma"/>
                <a:cs typeface="Tahoma"/>
              </a:rPr>
              <a:t>the</a:t>
            </a:r>
            <a:r>
              <a:rPr sz="2588" b="1" spc="-112" dirty="0">
                <a:latin typeface="Tahoma"/>
                <a:cs typeface="Tahoma"/>
              </a:rPr>
              <a:t> </a:t>
            </a:r>
            <a:r>
              <a:rPr sz="2588" b="1" spc="-52" dirty="0">
                <a:latin typeface="Tahoma"/>
                <a:cs typeface="Tahoma"/>
              </a:rPr>
              <a:t>Candidate</a:t>
            </a:r>
            <a:r>
              <a:rPr sz="2588" b="1" spc="-104" dirty="0">
                <a:latin typeface="Tahoma"/>
                <a:cs typeface="Tahoma"/>
              </a:rPr>
              <a:t> </a:t>
            </a:r>
            <a:r>
              <a:rPr sz="2588" b="1" dirty="0">
                <a:latin typeface="Tahoma"/>
                <a:cs typeface="Tahoma"/>
              </a:rPr>
              <a:t>by</a:t>
            </a:r>
            <a:r>
              <a:rPr sz="2588" b="1" spc="-112" dirty="0">
                <a:latin typeface="Tahoma"/>
                <a:cs typeface="Tahoma"/>
              </a:rPr>
              <a:t> </a:t>
            </a:r>
            <a:r>
              <a:rPr sz="2588" b="1" dirty="0">
                <a:latin typeface="Tahoma"/>
                <a:cs typeface="Tahoma"/>
              </a:rPr>
              <a:t>the</a:t>
            </a:r>
            <a:r>
              <a:rPr sz="2588" b="1" spc="-112" dirty="0">
                <a:latin typeface="Tahoma"/>
                <a:cs typeface="Tahoma"/>
              </a:rPr>
              <a:t> </a:t>
            </a:r>
            <a:r>
              <a:rPr sz="2588" b="1" spc="-35" dirty="0">
                <a:latin typeface="Tahoma"/>
                <a:cs typeface="Tahoma"/>
              </a:rPr>
              <a:t>Eagle</a:t>
            </a:r>
            <a:r>
              <a:rPr sz="2588" b="1" spc="-104" dirty="0">
                <a:latin typeface="Tahoma"/>
                <a:cs typeface="Tahoma"/>
              </a:rPr>
              <a:t> </a:t>
            </a:r>
            <a:r>
              <a:rPr sz="2588" b="1" spc="-35" dirty="0">
                <a:latin typeface="Tahoma"/>
                <a:cs typeface="Tahoma"/>
              </a:rPr>
              <a:t>Board</a:t>
            </a:r>
            <a:r>
              <a:rPr sz="2588" b="1" spc="-112" dirty="0">
                <a:latin typeface="Tahoma"/>
                <a:cs typeface="Tahoma"/>
              </a:rPr>
              <a:t> </a:t>
            </a:r>
            <a:r>
              <a:rPr sz="2588" b="1" spc="-17" dirty="0">
                <a:latin typeface="Tahoma"/>
                <a:cs typeface="Tahoma"/>
              </a:rPr>
              <a:t>Chair</a:t>
            </a:r>
            <a:endParaRPr sz="2588" dirty="0">
              <a:latin typeface="Tahoma"/>
              <a:cs typeface="Tahoma"/>
            </a:endParaRPr>
          </a:p>
          <a:p>
            <a:pPr marL="21914" marR="321038">
              <a:lnSpc>
                <a:spcPct val="126699"/>
              </a:lnSpc>
              <a:spcBef>
                <a:spcPts val="197"/>
              </a:spcBef>
            </a:pPr>
            <a:r>
              <a:rPr sz="2588" b="1" spc="-43" dirty="0">
                <a:latin typeface="Tahoma"/>
                <a:cs typeface="Tahoma"/>
              </a:rPr>
              <a:t>Conduct</a:t>
            </a:r>
            <a:r>
              <a:rPr sz="2588" b="1" spc="-95" dirty="0">
                <a:latin typeface="Tahoma"/>
                <a:cs typeface="Tahoma"/>
              </a:rPr>
              <a:t> </a:t>
            </a:r>
            <a:r>
              <a:rPr sz="2588" b="1" spc="-35" dirty="0">
                <a:latin typeface="Tahoma"/>
                <a:cs typeface="Tahoma"/>
              </a:rPr>
              <a:t>Board</a:t>
            </a:r>
            <a:r>
              <a:rPr sz="2588" b="1" spc="-112" dirty="0">
                <a:latin typeface="Tahoma"/>
                <a:cs typeface="Tahoma"/>
              </a:rPr>
              <a:t> </a:t>
            </a:r>
            <a:r>
              <a:rPr sz="2588" b="1" dirty="0">
                <a:latin typeface="Tahoma"/>
                <a:cs typeface="Tahoma"/>
              </a:rPr>
              <a:t>of</a:t>
            </a:r>
            <a:r>
              <a:rPr sz="2588" b="1" spc="-86" dirty="0">
                <a:latin typeface="Tahoma"/>
                <a:cs typeface="Tahoma"/>
              </a:rPr>
              <a:t> </a:t>
            </a:r>
            <a:r>
              <a:rPr sz="2588" b="1" spc="-35" dirty="0">
                <a:latin typeface="Tahoma"/>
                <a:cs typeface="Tahoma"/>
              </a:rPr>
              <a:t>Review</a:t>
            </a:r>
            <a:r>
              <a:rPr sz="2588" b="1" spc="-138" dirty="0">
                <a:latin typeface="Tahoma"/>
                <a:cs typeface="Tahoma"/>
              </a:rPr>
              <a:t> </a:t>
            </a:r>
            <a:r>
              <a:rPr sz="2588" b="1" spc="-43" dirty="0">
                <a:latin typeface="Tahoma"/>
                <a:cs typeface="Tahoma"/>
              </a:rPr>
              <a:t>(Board</a:t>
            </a:r>
            <a:r>
              <a:rPr sz="2588" b="1" spc="-104" dirty="0">
                <a:latin typeface="Tahoma"/>
                <a:cs typeface="Tahoma"/>
              </a:rPr>
              <a:t> </a:t>
            </a:r>
            <a:r>
              <a:rPr sz="2588" b="1" spc="-60" dirty="0">
                <a:latin typeface="Tahoma"/>
                <a:cs typeface="Tahoma"/>
              </a:rPr>
              <a:t>make-</a:t>
            </a:r>
            <a:r>
              <a:rPr sz="2588" b="1" dirty="0">
                <a:latin typeface="Tahoma"/>
                <a:cs typeface="Tahoma"/>
              </a:rPr>
              <a:t>up</a:t>
            </a:r>
            <a:r>
              <a:rPr sz="2588" b="1" spc="-112" dirty="0">
                <a:latin typeface="Tahoma"/>
                <a:cs typeface="Tahoma"/>
              </a:rPr>
              <a:t> </a:t>
            </a:r>
            <a:r>
              <a:rPr sz="2588" b="1" spc="-35" dirty="0">
                <a:latin typeface="Tahoma"/>
                <a:cs typeface="Tahoma"/>
              </a:rPr>
              <a:t>may</a:t>
            </a:r>
            <a:r>
              <a:rPr sz="2588" b="1" spc="-112" dirty="0">
                <a:latin typeface="Tahoma"/>
                <a:cs typeface="Tahoma"/>
              </a:rPr>
              <a:t> </a:t>
            </a:r>
            <a:r>
              <a:rPr sz="2588" b="1" spc="-17" dirty="0">
                <a:latin typeface="Tahoma"/>
                <a:cs typeface="Tahoma"/>
              </a:rPr>
              <a:t>vary</a:t>
            </a:r>
            <a:r>
              <a:rPr sz="2588" b="1" spc="-104" dirty="0">
                <a:latin typeface="Tahoma"/>
                <a:cs typeface="Tahoma"/>
              </a:rPr>
              <a:t> </a:t>
            </a:r>
            <a:r>
              <a:rPr sz="2588" b="1" spc="-43" dirty="0">
                <a:latin typeface="Tahoma"/>
                <a:cs typeface="Tahoma"/>
              </a:rPr>
              <a:t>between</a:t>
            </a:r>
            <a:r>
              <a:rPr sz="2588" b="1" spc="-121" dirty="0">
                <a:latin typeface="Tahoma"/>
                <a:cs typeface="Tahoma"/>
              </a:rPr>
              <a:t> </a:t>
            </a:r>
            <a:r>
              <a:rPr sz="2588" b="1" spc="-17" dirty="0">
                <a:latin typeface="Tahoma"/>
                <a:cs typeface="Tahoma"/>
              </a:rPr>
              <a:t>Districts). Make</a:t>
            </a:r>
            <a:r>
              <a:rPr sz="2588" b="1" spc="-138" dirty="0">
                <a:latin typeface="Tahoma"/>
                <a:cs typeface="Tahoma"/>
              </a:rPr>
              <a:t> </a:t>
            </a:r>
            <a:r>
              <a:rPr sz="2588" b="1" spc="-17" dirty="0">
                <a:latin typeface="Tahoma"/>
                <a:cs typeface="Tahoma"/>
              </a:rPr>
              <a:t>sure</a:t>
            </a:r>
            <a:r>
              <a:rPr sz="2588" b="1" spc="-138" dirty="0">
                <a:latin typeface="Tahoma"/>
                <a:cs typeface="Tahoma"/>
              </a:rPr>
              <a:t> </a:t>
            </a:r>
            <a:r>
              <a:rPr sz="2588" b="1" dirty="0">
                <a:latin typeface="Tahoma"/>
                <a:cs typeface="Tahoma"/>
              </a:rPr>
              <a:t>to</a:t>
            </a:r>
            <a:r>
              <a:rPr sz="2588" b="1" spc="-147" dirty="0">
                <a:latin typeface="Tahoma"/>
                <a:cs typeface="Tahoma"/>
              </a:rPr>
              <a:t> </a:t>
            </a:r>
            <a:r>
              <a:rPr sz="2588" b="1" spc="-17" dirty="0">
                <a:latin typeface="Tahoma"/>
                <a:cs typeface="Tahoma"/>
              </a:rPr>
              <a:t>look</a:t>
            </a:r>
            <a:r>
              <a:rPr sz="2588" b="1" spc="-138" dirty="0">
                <a:latin typeface="Tahoma"/>
                <a:cs typeface="Tahoma"/>
              </a:rPr>
              <a:t> </a:t>
            </a:r>
            <a:r>
              <a:rPr sz="2588" b="1" spc="-17" dirty="0">
                <a:latin typeface="Tahoma"/>
                <a:cs typeface="Tahoma"/>
              </a:rPr>
              <a:t>your</a:t>
            </a:r>
            <a:r>
              <a:rPr sz="2588" b="1" spc="-147" dirty="0">
                <a:latin typeface="Tahoma"/>
                <a:cs typeface="Tahoma"/>
              </a:rPr>
              <a:t> </a:t>
            </a:r>
            <a:r>
              <a:rPr sz="2588" b="1" spc="-17" dirty="0">
                <a:latin typeface="Tahoma"/>
                <a:cs typeface="Tahoma"/>
              </a:rPr>
              <a:t>best</a:t>
            </a:r>
            <a:r>
              <a:rPr sz="2588" b="1" spc="-129" dirty="0">
                <a:latin typeface="Tahoma"/>
                <a:cs typeface="Tahoma"/>
              </a:rPr>
              <a:t> </a:t>
            </a:r>
            <a:r>
              <a:rPr sz="2588" b="1" dirty="0">
                <a:latin typeface="Tahoma"/>
                <a:cs typeface="Tahoma"/>
              </a:rPr>
              <a:t>for</a:t>
            </a:r>
            <a:r>
              <a:rPr sz="2588" b="1" spc="-138" dirty="0">
                <a:latin typeface="Tahoma"/>
                <a:cs typeface="Tahoma"/>
              </a:rPr>
              <a:t> </a:t>
            </a:r>
            <a:r>
              <a:rPr sz="2588" b="1" spc="-17" dirty="0">
                <a:latin typeface="Tahoma"/>
                <a:cs typeface="Tahoma"/>
              </a:rPr>
              <a:t>your</a:t>
            </a:r>
            <a:r>
              <a:rPr sz="2588" b="1" spc="-147" dirty="0">
                <a:latin typeface="Tahoma"/>
                <a:cs typeface="Tahoma"/>
              </a:rPr>
              <a:t> </a:t>
            </a:r>
            <a:r>
              <a:rPr sz="2588" b="1" spc="-35" dirty="0">
                <a:latin typeface="Tahoma"/>
                <a:cs typeface="Tahoma"/>
              </a:rPr>
              <a:t>Eagle</a:t>
            </a:r>
            <a:r>
              <a:rPr lang="en-US" sz="2588" b="1" spc="-129" dirty="0">
                <a:latin typeface="Tahoma"/>
                <a:cs typeface="Tahoma"/>
              </a:rPr>
              <a:t> Board of Review</a:t>
            </a:r>
            <a:r>
              <a:rPr sz="2588" b="1" spc="-35" dirty="0">
                <a:latin typeface="Tahoma"/>
                <a:cs typeface="Tahoma"/>
              </a:rPr>
              <a:t>!</a:t>
            </a:r>
            <a:endParaRPr sz="2588" dirty="0">
              <a:latin typeface="Tahoma"/>
              <a:cs typeface="Tahoma"/>
            </a:endParaRPr>
          </a:p>
          <a:p>
            <a:pPr marL="523741">
              <a:spcBef>
                <a:spcPts val="1053"/>
              </a:spcBef>
            </a:pPr>
            <a:r>
              <a:rPr sz="2243" b="1" dirty="0">
                <a:latin typeface="Tahoma"/>
                <a:cs typeface="Tahoma"/>
              </a:rPr>
              <a:t>Wear</a:t>
            </a:r>
            <a:r>
              <a:rPr sz="2243" b="1" spc="-35" dirty="0">
                <a:latin typeface="Tahoma"/>
                <a:cs typeface="Tahoma"/>
              </a:rPr>
              <a:t> </a:t>
            </a:r>
            <a:r>
              <a:rPr sz="2243" b="1" dirty="0">
                <a:latin typeface="Tahoma"/>
                <a:cs typeface="Tahoma"/>
              </a:rPr>
              <a:t>your</a:t>
            </a:r>
            <a:r>
              <a:rPr sz="2243" b="1" spc="-26" dirty="0">
                <a:latin typeface="Tahoma"/>
                <a:cs typeface="Tahoma"/>
              </a:rPr>
              <a:t> </a:t>
            </a:r>
            <a:r>
              <a:rPr sz="2243" b="1" dirty="0">
                <a:latin typeface="Tahoma"/>
                <a:cs typeface="Tahoma"/>
              </a:rPr>
              <a:t>sash</a:t>
            </a:r>
            <a:r>
              <a:rPr sz="2243" b="1" spc="-35" dirty="0">
                <a:latin typeface="Tahoma"/>
                <a:cs typeface="Tahoma"/>
              </a:rPr>
              <a:t> </a:t>
            </a:r>
            <a:r>
              <a:rPr sz="2243" b="1" dirty="0">
                <a:latin typeface="Tahoma"/>
                <a:cs typeface="Tahoma"/>
              </a:rPr>
              <a:t>with</a:t>
            </a:r>
            <a:r>
              <a:rPr sz="2243" b="1" spc="-35" dirty="0">
                <a:latin typeface="Tahoma"/>
                <a:cs typeface="Tahoma"/>
              </a:rPr>
              <a:t> </a:t>
            </a:r>
            <a:r>
              <a:rPr sz="2243" b="1" dirty="0">
                <a:latin typeface="Tahoma"/>
                <a:cs typeface="Tahoma"/>
              </a:rPr>
              <a:t>all</a:t>
            </a:r>
            <a:r>
              <a:rPr sz="2243" b="1" spc="-26" dirty="0">
                <a:latin typeface="Tahoma"/>
                <a:cs typeface="Tahoma"/>
              </a:rPr>
              <a:t> </a:t>
            </a:r>
            <a:r>
              <a:rPr sz="2243" b="1" dirty="0">
                <a:latin typeface="Tahoma"/>
                <a:cs typeface="Tahoma"/>
              </a:rPr>
              <a:t>merit</a:t>
            </a:r>
            <a:r>
              <a:rPr sz="2243" b="1" spc="-35" dirty="0">
                <a:latin typeface="Tahoma"/>
                <a:cs typeface="Tahoma"/>
              </a:rPr>
              <a:t> </a:t>
            </a:r>
            <a:r>
              <a:rPr sz="2243" b="1" spc="-17" dirty="0">
                <a:latin typeface="Tahoma"/>
                <a:cs typeface="Tahoma"/>
              </a:rPr>
              <a:t>badges</a:t>
            </a:r>
            <a:endParaRPr sz="2243" dirty="0">
              <a:latin typeface="Tahoma"/>
              <a:cs typeface="Tahoma"/>
            </a:endParaRPr>
          </a:p>
          <a:p>
            <a:pPr marL="523741" marR="1498907">
              <a:lnSpc>
                <a:spcPct val="133800"/>
              </a:lnSpc>
              <a:spcBef>
                <a:spcPts val="43"/>
              </a:spcBef>
            </a:pPr>
            <a:r>
              <a:rPr sz="2243" b="1" dirty="0">
                <a:latin typeface="Tahoma"/>
                <a:cs typeface="Tahoma"/>
              </a:rPr>
              <a:t>You</a:t>
            </a:r>
            <a:r>
              <a:rPr sz="2243" b="1" spc="-43" dirty="0">
                <a:latin typeface="Tahoma"/>
                <a:cs typeface="Tahoma"/>
              </a:rPr>
              <a:t> </a:t>
            </a:r>
            <a:r>
              <a:rPr sz="2243" b="1" dirty="0">
                <a:latin typeface="Tahoma"/>
                <a:cs typeface="Tahoma"/>
              </a:rPr>
              <a:t>should</a:t>
            </a:r>
            <a:r>
              <a:rPr sz="2243" b="1" spc="-43" dirty="0">
                <a:latin typeface="Tahoma"/>
                <a:cs typeface="Tahoma"/>
              </a:rPr>
              <a:t> </a:t>
            </a:r>
            <a:r>
              <a:rPr sz="2243" b="1" dirty="0">
                <a:latin typeface="Tahoma"/>
                <a:cs typeface="Tahoma"/>
              </a:rPr>
              <a:t>have</a:t>
            </a:r>
            <a:r>
              <a:rPr sz="2243" b="1" spc="-43" dirty="0">
                <a:latin typeface="Tahoma"/>
                <a:cs typeface="Tahoma"/>
              </a:rPr>
              <a:t> </a:t>
            </a:r>
            <a:r>
              <a:rPr sz="2243" b="1" dirty="0">
                <a:latin typeface="Tahoma"/>
                <a:cs typeface="Tahoma"/>
              </a:rPr>
              <a:t>all</a:t>
            </a:r>
            <a:r>
              <a:rPr sz="2243" b="1" spc="-35" dirty="0">
                <a:latin typeface="Tahoma"/>
                <a:cs typeface="Tahoma"/>
              </a:rPr>
              <a:t> </a:t>
            </a:r>
            <a:r>
              <a:rPr sz="2243" b="1" dirty="0">
                <a:latin typeface="Tahoma"/>
                <a:cs typeface="Tahoma"/>
              </a:rPr>
              <a:t>current</a:t>
            </a:r>
            <a:r>
              <a:rPr sz="2243" b="1" spc="-43" dirty="0">
                <a:latin typeface="Tahoma"/>
                <a:cs typeface="Tahoma"/>
              </a:rPr>
              <a:t> </a:t>
            </a:r>
            <a:r>
              <a:rPr sz="2243" b="1" dirty="0">
                <a:latin typeface="Tahoma"/>
                <a:cs typeface="Tahoma"/>
              </a:rPr>
              <a:t>rank</a:t>
            </a:r>
            <a:r>
              <a:rPr sz="2243" b="1" spc="-43" dirty="0">
                <a:latin typeface="Tahoma"/>
                <a:cs typeface="Tahoma"/>
              </a:rPr>
              <a:t> </a:t>
            </a:r>
            <a:r>
              <a:rPr sz="2243" b="1" dirty="0">
                <a:latin typeface="Tahoma"/>
                <a:cs typeface="Tahoma"/>
              </a:rPr>
              <a:t>and</a:t>
            </a:r>
            <a:r>
              <a:rPr sz="2243" b="1" spc="-35" dirty="0">
                <a:latin typeface="Tahoma"/>
                <a:cs typeface="Tahoma"/>
              </a:rPr>
              <a:t> </a:t>
            </a:r>
            <a:r>
              <a:rPr sz="2243" b="1" dirty="0">
                <a:latin typeface="Tahoma"/>
                <a:cs typeface="Tahoma"/>
              </a:rPr>
              <a:t>other</a:t>
            </a:r>
            <a:r>
              <a:rPr sz="2243" b="1" spc="-35" dirty="0">
                <a:latin typeface="Tahoma"/>
                <a:cs typeface="Tahoma"/>
              </a:rPr>
              <a:t> </a:t>
            </a:r>
            <a:r>
              <a:rPr sz="2243" b="1" dirty="0">
                <a:latin typeface="Tahoma"/>
                <a:cs typeface="Tahoma"/>
              </a:rPr>
              <a:t>patches</a:t>
            </a:r>
            <a:r>
              <a:rPr sz="2243" b="1" spc="-43" dirty="0">
                <a:latin typeface="Tahoma"/>
                <a:cs typeface="Tahoma"/>
              </a:rPr>
              <a:t> </a:t>
            </a:r>
            <a:r>
              <a:rPr sz="2243" b="1" dirty="0">
                <a:latin typeface="Tahoma"/>
                <a:cs typeface="Tahoma"/>
              </a:rPr>
              <a:t>on</a:t>
            </a:r>
            <a:r>
              <a:rPr sz="2243" b="1" spc="-43" dirty="0">
                <a:latin typeface="Tahoma"/>
                <a:cs typeface="Tahoma"/>
              </a:rPr>
              <a:t> </a:t>
            </a:r>
            <a:r>
              <a:rPr sz="2243" b="1" dirty="0">
                <a:latin typeface="Tahoma"/>
                <a:cs typeface="Tahoma"/>
              </a:rPr>
              <a:t>your</a:t>
            </a:r>
            <a:r>
              <a:rPr sz="2243" b="1" spc="-35" dirty="0">
                <a:latin typeface="Tahoma"/>
                <a:cs typeface="Tahoma"/>
              </a:rPr>
              <a:t> </a:t>
            </a:r>
            <a:r>
              <a:rPr sz="2243" b="1" spc="-17" dirty="0">
                <a:latin typeface="Tahoma"/>
                <a:cs typeface="Tahoma"/>
              </a:rPr>
              <a:t>uniform. </a:t>
            </a:r>
            <a:r>
              <a:rPr sz="2243" b="1" dirty="0">
                <a:latin typeface="Tahoma"/>
                <a:cs typeface="Tahoma"/>
              </a:rPr>
              <a:t>Wear</a:t>
            </a:r>
            <a:r>
              <a:rPr sz="2243" b="1" spc="-60" dirty="0">
                <a:latin typeface="Tahoma"/>
                <a:cs typeface="Tahoma"/>
              </a:rPr>
              <a:t> </a:t>
            </a:r>
            <a:r>
              <a:rPr sz="2243" b="1" dirty="0">
                <a:latin typeface="Tahoma"/>
                <a:cs typeface="Tahoma"/>
              </a:rPr>
              <a:t>any</a:t>
            </a:r>
            <a:r>
              <a:rPr sz="2243" b="1" spc="-60" dirty="0">
                <a:latin typeface="Tahoma"/>
                <a:cs typeface="Tahoma"/>
              </a:rPr>
              <a:t> </a:t>
            </a:r>
            <a:r>
              <a:rPr sz="2243" b="1" dirty="0">
                <a:latin typeface="Tahoma"/>
                <a:cs typeface="Tahoma"/>
              </a:rPr>
              <a:t>Scout</a:t>
            </a:r>
            <a:r>
              <a:rPr sz="2243" b="1" spc="-69" dirty="0">
                <a:latin typeface="Tahoma"/>
                <a:cs typeface="Tahoma"/>
              </a:rPr>
              <a:t> </a:t>
            </a:r>
            <a:r>
              <a:rPr sz="2243" b="1" dirty="0">
                <a:latin typeface="Tahoma"/>
                <a:cs typeface="Tahoma"/>
              </a:rPr>
              <a:t>awards,</a:t>
            </a:r>
            <a:r>
              <a:rPr sz="2243" b="1" spc="-60" dirty="0">
                <a:latin typeface="Tahoma"/>
                <a:cs typeface="Tahoma"/>
              </a:rPr>
              <a:t> </a:t>
            </a:r>
            <a:r>
              <a:rPr sz="2243" b="1" dirty="0">
                <a:latin typeface="Tahoma"/>
                <a:cs typeface="Tahoma"/>
              </a:rPr>
              <a:t>medals,</a:t>
            </a:r>
            <a:r>
              <a:rPr sz="2243" b="1" spc="-69" dirty="0">
                <a:latin typeface="Tahoma"/>
                <a:cs typeface="Tahoma"/>
              </a:rPr>
              <a:t> </a:t>
            </a:r>
            <a:r>
              <a:rPr sz="2243" b="1" dirty="0">
                <a:latin typeface="Tahoma"/>
                <a:cs typeface="Tahoma"/>
              </a:rPr>
              <a:t>knots,</a:t>
            </a:r>
            <a:r>
              <a:rPr sz="2243" b="1" spc="-69" dirty="0">
                <a:latin typeface="Tahoma"/>
                <a:cs typeface="Tahoma"/>
              </a:rPr>
              <a:t> </a:t>
            </a:r>
            <a:r>
              <a:rPr sz="2243" b="1" spc="-35" dirty="0">
                <a:latin typeface="Tahoma"/>
                <a:cs typeface="Tahoma"/>
              </a:rPr>
              <a:t>etc.</a:t>
            </a:r>
            <a:endParaRPr sz="2243" dirty="0">
              <a:latin typeface="Tahoma"/>
              <a:cs typeface="Tahoma"/>
            </a:endParaRPr>
          </a:p>
          <a:p>
            <a:pPr marL="523741">
              <a:spcBef>
                <a:spcPts val="949"/>
              </a:spcBef>
            </a:pPr>
            <a:r>
              <a:rPr sz="2243" b="1" dirty="0">
                <a:latin typeface="Tahoma"/>
                <a:cs typeface="Tahoma"/>
              </a:rPr>
              <a:t>Bring</a:t>
            </a:r>
            <a:r>
              <a:rPr sz="2243" b="1" spc="-43" dirty="0">
                <a:latin typeface="Tahoma"/>
                <a:cs typeface="Tahoma"/>
              </a:rPr>
              <a:t> </a:t>
            </a:r>
            <a:r>
              <a:rPr sz="2243" b="1" dirty="0">
                <a:latin typeface="Tahoma"/>
                <a:cs typeface="Tahoma"/>
              </a:rPr>
              <a:t>your</a:t>
            </a:r>
            <a:r>
              <a:rPr sz="2243" b="1" spc="-43" dirty="0">
                <a:latin typeface="Tahoma"/>
                <a:cs typeface="Tahoma"/>
              </a:rPr>
              <a:t> </a:t>
            </a:r>
            <a:r>
              <a:rPr sz="2243" b="1" dirty="0">
                <a:latin typeface="Tahoma"/>
                <a:cs typeface="Tahoma"/>
              </a:rPr>
              <a:t>Scoutbook</a:t>
            </a:r>
            <a:r>
              <a:rPr sz="2243" b="1" spc="-43" dirty="0">
                <a:latin typeface="Tahoma"/>
                <a:cs typeface="Tahoma"/>
              </a:rPr>
              <a:t> </a:t>
            </a:r>
            <a:r>
              <a:rPr sz="2243" b="1" dirty="0">
                <a:latin typeface="Tahoma"/>
                <a:cs typeface="Tahoma"/>
              </a:rPr>
              <a:t>to</a:t>
            </a:r>
            <a:r>
              <a:rPr sz="2243" b="1" spc="-52" dirty="0">
                <a:latin typeface="Tahoma"/>
                <a:cs typeface="Tahoma"/>
              </a:rPr>
              <a:t> </a:t>
            </a:r>
            <a:r>
              <a:rPr sz="2243" b="1" dirty="0">
                <a:latin typeface="Tahoma"/>
                <a:cs typeface="Tahoma"/>
              </a:rPr>
              <a:t>be</a:t>
            </a:r>
            <a:r>
              <a:rPr sz="2243" b="1" spc="-43" dirty="0">
                <a:latin typeface="Tahoma"/>
                <a:cs typeface="Tahoma"/>
              </a:rPr>
              <a:t> </a:t>
            </a:r>
            <a:r>
              <a:rPr sz="2243" b="1" dirty="0">
                <a:latin typeface="Tahoma"/>
                <a:cs typeface="Tahoma"/>
              </a:rPr>
              <a:t>signed</a:t>
            </a:r>
            <a:r>
              <a:rPr sz="2243" b="1" spc="-43" dirty="0">
                <a:latin typeface="Tahoma"/>
                <a:cs typeface="Tahoma"/>
              </a:rPr>
              <a:t> </a:t>
            </a:r>
            <a:r>
              <a:rPr sz="2243" b="1" dirty="0">
                <a:latin typeface="Tahoma"/>
                <a:cs typeface="Tahoma"/>
              </a:rPr>
              <a:t>by</a:t>
            </a:r>
            <a:r>
              <a:rPr sz="2243" b="1" spc="-43" dirty="0">
                <a:latin typeface="Tahoma"/>
                <a:cs typeface="Tahoma"/>
              </a:rPr>
              <a:t> </a:t>
            </a:r>
            <a:r>
              <a:rPr sz="2243" b="1" dirty="0">
                <a:latin typeface="Tahoma"/>
                <a:cs typeface="Tahoma"/>
              </a:rPr>
              <a:t>the</a:t>
            </a:r>
            <a:r>
              <a:rPr sz="2243" b="1" spc="-43" dirty="0">
                <a:latin typeface="Tahoma"/>
                <a:cs typeface="Tahoma"/>
              </a:rPr>
              <a:t> </a:t>
            </a:r>
            <a:r>
              <a:rPr lang="en-US" sz="2243" b="1" spc="-43" dirty="0">
                <a:latin typeface="Tahoma"/>
                <a:cs typeface="Tahoma"/>
              </a:rPr>
              <a:t>Board</a:t>
            </a:r>
            <a:r>
              <a:rPr sz="2243" b="1" spc="-52" dirty="0">
                <a:latin typeface="Tahoma"/>
                <a:cs typeface="Tahoma"/>
              </a:rPr>
              <a:t> </a:t>
            </a:r>
            <a:r>
              <a:rPr sz="2243" b="1" dirty="0">
                <a:latin typeface="Tahoma"/>
                <a:cs typeface="Tahoma"/>
              </a:rPr>
              <a:t>members</a:t>
            </a:r>
            <a:endParaRPr sz="2243" dirty="0">
              <a:latin typeface="Tahoma"/>
              <a:cs typeface="Tahoma"/>
            </a:endParaRPr>
          </a:p>
          <a:p>
            <a:pPr marL="21914" marR="6347345">
              <a:lnSpc>
                <a:spcPts val="4141"/>
              </a:lnSpc>
              <a:spcBef>
                <a:spcPts val="9"/>
              </a:spcBef>
            </a:pPr>
            <a:r>
              <a:rPr sz="2588" b="1" spc="-43" dirty="0">
                <a:latin typeface="Tahoma"/>
                <a:cs typeface="Tahoma"/>
              </a:rPr>
              <a:t>Council</a:t>
            </a:r>
            <a:r>
              <a:rPr sz="2588" b="1" spc="-78" dirty="0">
                <a:latin typeface="Tahoma"/>
                <a:cs typeface="Tahoma"/>
              </a:rPr>
              <a:t> </a:t>
            </a:r>
            <a:r>
              <a:rPr sz="2588" b="1" spc="-35" dirty="0">
                <a:latin typeface="Tahoma"/>
                <a:cs typeface="Tahoma"/>
              </a:rPr>
              <a:t>Scout</a:t>
            </a:r>
            <a:r>
              <a:rPr sz="2588" b="1" spc="-69" dirty="0">
                <a:latin typeface="Tahoma"/>
                <a:cs typeface="Tahoma"/>
              </a:rPr>
              <a:t> </a:t>
            </a:r>
            <a:r>
              <a:rPr sz="2588" b="1" spc="-43" dirty="0">
                <a:latin typeface="Tahoma"/>
                <a:cs typeface="Tahoma"/>
              </a:rPr>
              <a:t>Executive</a:t>
            </a:r>
            <a:r>
              <a:rPr sz="2588" b="1" spc="-78" dirty="0">
                <a:latin typeface="Tahoma"/>
                <a:cs typeface="Tahoma"/>
              </a:rPr>
              <a:t> </a:t>
            </a:r>
            <a:r>
              <a:rPr sz="2588" b="1" spc="-17" dirty="0">
                <a:latin typeface="Tahoma"/>
                <a:cs typeface="Tahoma"/>
              </a:rPr>
              <a:t>Approval. </a:t>
            </a:r>
            <a:r>
              <a:rPr sz="2588" b="1" spc="-43" dirty="0">
                <a:latin typeface="Tahoma"/>
                <a:cs typeface="Tahoma"/>
              </a:rPr>
              <a:t>National</a:t>
            </a:r>
            <a:r>
              <a:rPr sz="2588" b="1" spc="-86" dirty="0">
                <a:latin typeface="Tahoma"/>
                <a:cs typeface="Tahoma"/>
              </a:rPr>
              <a:t> </a:t>
            </a:r>
            <a:r>
              <a:rPr sz="2588" b="1" spc="-17" dirty="0">
                <a:latin typeface="Tahoma"/>
                <a:cs typeface="Tahoma"/>
              </a:rPr>
              <a:t>approval.</a:t>
            </a:r>
            <a:endParaRPr sz="2588" dirty="0">
              <a:latin typeface="Tahoma"/>
              <a:cs typeface="Tahoma"/>
            </a:endParaRPr>
          </a:p>
          <a:p>
            <a:pPr marL="21914" marR="348430">
              <a:spcBef>
                <a:spcPts val="561"/>
              </a:spcBef>
            </a:pPr>
            <a:r>
              <a:rPr sz="2588" b="1" spc="-43" dirty="0">
                <a:latin typeface="Tahoma"/>
                <a:cs typeface="Tahoma"/>
              </a:rPr>
              <a:t>Award</a:t>
            </a:r>
            <a:r>
              <a:rPr sz="2588" b="1" spc="-112" dirty="0">
                <a:latin typeface="Tahoma"/>
                <a:cs typeface="Tahoma"/>
              </a:rPr>
              <a:t> </a:t>
            </a:r>
            <a:r>
              <a:rPr sz="2588" b="1" spc="-43" dirty="0">
                <a:latin typeface="Tahoma"/>
                <a:cs typeface="Tahoma"/>
              </a:rPr>
              <a:t>materials</a:t>
            </a:r>
            <a:r>
              <a:rPr sz="2588" b="1" spc="-104" dirty="0">
                <a:latin typeface="Tahoma"/>
                <a:cs typeface="Tahoma"/>
              </a:rPr>
              <a:t> </a:t>
            </a:r>
            <a:r>
              <a:rPr sz="2588" b="1" dirty="0">
                <a:latin typeface="Tahoma"/>
                <a:cs typeface="Tahoma"/>
              </a:rPr>
              <a:t>are</a:t>
            </a:r>
            <a:r>
              <a:rPr sz="2588" b="1" spc="-104" dirty="0">
                <a:latin typeface="Tahoma"/>
                <a:cs typeface="Tahoma"/>
              </a:rPr>
              <a:t> </a:t>
            </a:r>
            <a:r>
              <a:rPr sz="2588" b="1" spc="-43" dirty="0">
                <a:latin typeface="Tahoma"/>
                <a:cs typeface="Tahoma"/>
              </a:rPr>
              <a:t>available</a:t>
            </a:r>
            <a:r>
              <a:rPr sz="2588" b="1" spc="-104" dirty="0">
                <a:latin typeface="Tahoma"/>
                <a:cs typeface="Tahoma"/>
              </a:rPr>
              <a:t> </a:t>
            </a:r>
            <a:r>
              <a:rPr sz="2588" b="1" spc="-60" dirty="0">
                <a:latin typeface="Tahoma"/>
                <a:cs typeface="Tahoma"/>
              </a:rPr>
              <a:t>4-</a:t>
            </a:r>
            <a:r>
              <a:rPr sz="2588" b="1" dirty="0">
                <a:latin typeface="Tahoma"/>
                <a:cs typeface="Tahoma"/>
              </a:rPr>
              <a:t>6</a:t>
            </a:r>
            <a:r>
              <a:rPr sz="2588" b="1" spc="-112" dirty="0">
                <a:latin typeface="Tahoma"/>
                <a:cs typeface="Tahoma"/>
              </a:rPr>
              <a:t> </a:t>
            </a:r>
            <a:r>
              <a:rPr sz="2588" b="1" spc="-35" dirty="0">
                <a:latin typeface="Tahoma"/>
                <a:cs typeface="Tahoma"/>
              </a:rPr>
              <a:t>weeks</a:t>
            </a:r>
            <a:r>
              <a:rPr sz="2588" b="1" spc="-112" dirty="0">
                <a:latin typeface="Tahoma"/>
                <a:cs typeface="Tahoma"/>
              </a:rPr>
              <a:t> </a:t>
            </a:r>
            <a:r>
              <a:rPr sz="2588" b="1" spc="-17" dirty="0">
                <a:latin typeface="Tahoma"/>
                <a:cs typeface="Tahoma"/>
              </a:rPr>
              <a:t>after</a:t>
            </a:r>
            <a:r>
              <a:rPr sz="2588" b="1" spc="-112" dirty="0">
                <a:latin typeface="Tahoma"/>
                <a:cs typeface="Tahoma"/>
              </a:rPr>
              <a:t> </a:t>
            </a:r>
            <a:r>
              <a:rPr sz="2588" b="1" spc="-35" dirty="0">
                <a:latin typeface="Tahoma"/>
                <a:cs typeface="Tahoma"/>
              </a:rPr>
              <a:t>Eagle</a:t>
            </a:r>
            <a:r>
              <a:rPr sz="2588" b="1" spc="-104" dirty="0">
                <a:latin typeface="Tahoma"/>
                <a:cs typeface="Tahoma"/>
              </a:rPr>
              <a:t> </a:t>
            </a:r>
            <a:r>
              <a:rPr sz="2588" b="1" spc="-43" dirty="0">
                <a:latin typeface="Tahoma"/>
                <a:cs typeface="Tahoma"/>
              </a:rPr>
              <a:t>Board</a:t>
            </a:r>
            <a:r>
              <a:rPr sz="2588" b="1" spc="-121" dirty="0">
                <a:latin typeface="Tahoma"/>
                <a:cs typeface="Tahoma"/>
              </a:rPr>
              <a:t> </a:t>
            </a:r>
            <a:r>
              <a:rPr sz="2588" b="1" dirty="0">
                <a:latin typeface="Tahoma"/>
                <a:cs typeface="Tahoma"/>
              </a:rPr>
              <a:t>of</a:t>
            </a:r>
            <a:r>
              <a:rPr sz="2588" b="1" spc="-95" dirty="0">
                <a:latin typeface="Tahoma"/>
                <a:cs typeface="Tahoma"/>
              </a:rPr>
              <a:t> </a:t>
            </a:r>
            <a:r>
              <a:rPr sz="2588" b="1" spc="-35" dirty="0">
                <a:latin typeface="Tahoma"/>
                <a:cs typeface="Tahoma"/>
              </a:rPr>
              <a:t>Review</a:t>
            </a:r>
            <a:r>
              <a:rPr sz="2588" b="1" spc="-138" dirty="0">
                <a:latin typeface="Tahoma"/>
                <a:cs typeface="Tahoma"/>
              </a:rPr>
              <a:t> </a:t>
            </a:r>
            <a:r>
              <a:rPr sz="2588" b="1" spc="-60" dirty="0">
                <a:latin typeface="Tahoma"/>
                <a:cs typeface="Tahoma"/>
              </a:rPr>
              <a:t>is </a:t>
            </a:r>
            <a:r>
              <a:rPr sz="2588" b="1" spc="-17" dirty="0">
                <a:latin typeface="Tahoma"/>
                <a:cs typeface="Tahoma"/>
              </a:rPr>
              <a:t>complete.</a:t>
            </a:r>
            <a:endParaRPr sz="2588" dirty="0">
              <a:latin typeface="Tahoma"/>
              <a:cs typeface="Tahoma"/>
            </a:endParaRPr>
          </a:p>
          <a:p>
            <a:pPr marL="21914">
              <a:spcBef>
                <a:spcPts val="871"/>
              </a:spcBef>
            </a:pPr>
            <a:r>
              <a:rPr sz="2588" b="1" spc="-43" dirty="0">
                <a:latin typeface="Tahoma"/>
                <a:cs typeface="Tahoma"/>
              </a:rPr>
              <a:t>Troop/Crew</a:t>
            </a:r>
            <a:r>
              <a:rPr sz="2588" b="1" spc="-155" dirty="0">
                <a:latin typeface="Tahoma"/>
                <a:cs typeface="Tahoma"/>
              </a:rPr>
              <a:t> </a:t>
            </a:r>
            <a:r>
              <a:rPr sz="2588" b="1" spc="-43" dirty="0">
                <a:latin typeface="Tahoma"/>
                <a:cs typeface="Tahoma"/>
              </a:rPr>
              <a:t>Conducts</a:t>
            </a:r>
            <a:r>
              <a:rPr sz="2588" b="1" spc="-104" dirty="0">
                <a:latin typeface="Tahoma"/>
                <a:cs typeface="Tahoma"/>
              </a:rPr>
              <a:t> </a:t>
            </a:r>
            <a:r>
              <a:rPr sz="2588" b="1" spc="-35" dirty="0">
                <a:latin typeface="Tahoma"/>
                <a:cs typeface="Tahoma"/>
              </a:rPr>
              <a:t>Eagle</a:t>
            </a:r>
            <a:r>
              <a:rPr sz="2588" b="1" spc="-104" dirty="0">
                <a:latin typeface="Tahoma"/>
                <a:cs typeface="Tahoma"/>
              </a:rPr>
              <a:t> </a:t>
            </a:r>
            <a:r>
              <a:rPr sz="2588" b="1" spc="-35" dirty="0">
                <a:latin typeface="Tahoma"/>
                <a:cs typeface="Tahoma"/>
              </a:rPr>
              <a:t>Court</a:t>
            </a:r>
            <a:r>
              <a:rPr sz="2588" b="1" spc="-86" dirty="0">
                <a:latin typeface="Tahoma"/>
                <a:cs typeface="Tahoma"/>
              </a:rPr>
              <a:t> </a:t>
            </a:r>
            <a:r>
              <a:rPr sz="2588" b="1" dirty="0">
                <a:latin typeface="Tahoma"/>
                <a:cs typeface="Tahoma"/>
              </a:rPr>
              <a:t>of</a:t>
            </a:r>
            <a:r>
              <a:rPr sz="2588" b="1" spc="-86" dirty="0">
                <a:latin typeface="Tahoma"/>
                <a:cs typeface="Tahoma"/>
              </a:rPr>
              <a:t> </a:t>
            </a:r>
            <a:r>
              <a:rPr sz="2588" b="1" spc="-17" dirty="0">
                <a:latin typeface="Tahoma"/>
                <a:cs typeface="Tahoma"/>
              </a:rPr>
              <a:t>Honor.</a:t>
            </a:r>
            <a:endParaRPr sz="2588" dirty="0">
              <a:latin typeface="Tahoma"/>
              <a:cs typeface="Tahoma"/>
            </a:endParaRPr>
          </a:p>
        </p:txBody>
      </p:sp>
      <p:pic>
        <p:nvPicPr>
          <p:cNvPr id="18" name="object 18"/>
          <p:cNvPicPr/>
          <p:nvPr/>
        </p:nvPicPr>
        <p:blipFill>
          <a:blip r:embed="rId2" cstate="print"/>
          <a:stretch>
            <a:fillRect/>
          </a:stretch>
        </p:blipFill>
        <p:spPr>
          <a:xfrm>
            <a:off x="733378" y="7322835"/>
            <a:ext cx="131482" cy="153396"/>
          </a:xfrm>
          <a:prstGeom prst="rect">
            <a:avLst/>
          </a:prstGeom>
        </p:spPr>
      </p:pic>
      <p:pic>
        <p:nvPicPr>
          <p:cNvPr id="19" name="object 19"/>
          <p:cNvPicPr/>
          <p:nvPr/>
        </p:nvPicPr>
        <p:blipFill>
          <a:blip r:embed="rId2" cstate="print"/>
          <a:stretch>
            <a:fillRect/>
          </a:stretch>
        </p:blipFill>
        <p:spPr>
          <a:xfrm>
            <a:off x="733378" y="7848765"/>
            <a:ext cx="131482" cy="153396"/>
          </a:xfrm>
          <a:prstGeom prst="rect">
            <a:avLst/>
          </a:prstGeom>
        </p:spPr>
      </p:pic>
      <p:pic>
        <p:nvPicPr>
          <p:cNvPr id="20" name="object 20"/>
          <p:cNvPicPr/>
          <p:nvPr/>
        </p:nvPicPr>
        <p:blipFill>
          <a:blip r:embed="rId2" cstate="print"/>
          <a:stretch>
            <a:fillRect/>
          </a:stretch>
        </p:blipFill>
        <p:spPr>
          <a:xfrm>
            <a:off x="733378" y="8352781"/>
            <a:ext cx="131482" cy="153396"/>
          </a:xfrm>
          <a:prstGeom prst="rect">
            <a:avLst/>
          </a:prstGeom>
        </p:spPr>
      </p:pic>
      <p:pic>
        <p:nvPicPr>
          <p:cNvPr id="21" name="object 21"/>
          <p:cNvPicPr/>
          <p:nvPr/>
        </p:nvPicPr>
        <p:blipFill>
          <a:blip r:embed="rId2" cstate="print"/>
          <a:stretch>
            <a:fillRect/>
          </a:stretch>
        </p:blipFill>
        <p:spPr>
          <a:xfrm>
            <a:off x="733378" y="9251243"/>
            <a:ext cx="131482" cy="153396"/>
          </a:xfrm>
          <a:prstGeom prst="rect">
            <a:avLst/>
          </a:prstGeom>
        </p:spPr>
      </p:pic>
      <p:sp>
        <p:nvSpPr>
          <p:cNvPr id="22" name="Slide Number Placeholder 21">
            <a:extLst>
              <a:ext uri="{FF2B5EF4-FFF2-40B4-BE49-F238E27FC236}">
                <a16:creationId xmlns:a16="http://schemas.microsoft.com/office/drawing/2014/main" id="{50094C87-5F58-9146-95DB-364AF3AE54C5}"/>
              </a:ext>
            </a:extLst>
          </p:cNvPr>
          <p:cNvSpPr>
            <a:spLocks noGrp="1"/>
          </p:cNvSpPr>
          <p:nvPr>
            <p:ph type="sldNum" sz="quarter" idx="7"/>
          </p:nvPr>
        </p:nvSpPr>
        <p:spPr/>
        <p:txBody>
          <a:bodyPr/>
          <a:lstStyle/>
          <a:p>
            <a:fld id="{B6F15528-21DE-4FAA-801E-634DDDAF4B2B}" type="slidenum">
              <a:rPr lang="en-US" smtClean="0"/>
              <a:t>56</a:t>
            </a:fld>
            <a:endParaRPr lang="en-US"/>
          </a:p>
        </p:txBody>
      </p:sp>
      <p:sp>
        <p:nvSpPr>
          <p:cNvPr id="5" name="TextBox 4">
            <a:extLst>
              <a:ext uri="{FF2B5EF4-FFF2-40B4-BE49-F238E27FC236}">
                <a16:creationId xmlns:a16="http://schemas.microsoft.com/office/drawing/2014/main" id="{330A4D6C-FF5B-FF0F-7139-E0E365EC152C}"/>
              </a:ext>
            </a:extLst>
          </p:cNvPr>
          <p:cNvSpPr txBox="1"/>
          <p:nvPr/>
        </p:nvSpPr>
        <p:spPr>
          <a:xfrm>
            <a:off x="2286000" y="762000"/>
            <a:ext cx="14020800" cy="1441292"/>
          </a:xfrm>
          <a:prstGeom prst="rect">
            <a:avLst/>
          </a:prstGeom>
          <a:noFill/>
        </p:spPr>
        <p:txBody>
          <a:bodyPr wrap="square">
            <a:spAutoFit/>
          </a:bodyPr>
          <a:lstStyle/>
          <a:p>
            <a:pPr marL="21914" marR="3822871" algn="ctr">
              <a:lnSpc>
                <a:spcPct val="102899"/>
              </a:lnSpc>
              <a:spcBef>
                <a:spcPts val="3097"/>
              </a:spcBef>
            </a:pPr>
            <a:r>
              <a:rPr lang="en-US" sz="4400" b="1" u="sng" dirty="0">
                <a:solidFill>
                  <a:srgbClr val="000066"/>
                </a:solidFill>
                <a:latin typeface="Arial"/>
                <a:cs typeface="Arial"/>
              </a:rPr>
              <a:t>Requirement</a:t>
            </a:r>
            <a:r>
              <a:rPr lang="en-US" sz="4400" b="1" u="sng" spc="-35" dirty="0">
                <a:solidFill>
                  <a:srgbClr val="000066"/>
                </a:solidFill>
                <a:latin typeface="Arial"/>
                <a:cs typeface="Arial"/>
              </a:rPr>
              <a:t> </a:t>
            </a:r>
            <a:r>
              <a:rPr lang="en-US" sz="4400" b="1" u="sng" dirty="0">
                <a:solidFill>
                  <a:srgbClr val="000066"/>
                </a:solidFill>
                <a:latin typeface="Arial"/>
                <a:cs typeface="Arial"/>
              </a:rPr>
              <a:t>7.</a:t>
            </a:r>
            <a:r>
              <a:rPr lang="en-US" sz="4400" b="1" u="sng" spc="-26" dirty="0">
                <a:solidFill>
                  <a:srgbClr val="000066"/>
                </a:solidFill>
                <a:latin typeface="Arial"/>
                <a:cs typeface="Arial"/>
              </a:rPr>
              <a:t> </a:t>
            </a:r>
            <a:r>
              <a:rPr lang="en-US" sz="4400" b="1" u="sng" dirty="0">
                <a:solidFill>
                  <a:srgbClr val="000066"/>
                </a:solidFill>
                <a:latin typeface="Arial"/>
                <a:cs typeface="Arial"/>
              </a:rPr>
              <a:t>Successfully</a:t>
            </a:r>
            <a:r>
              <a:rPr lang="en-US" sz="4400" b="1" u="sng" spc="-26" dirty="0">
                <a:solidFill>
                  <a:srgbClr val="000066"/>
                </a:solidFill>
                <a:latin typeface="Arial"/>
                <a:cs typeface="Arial"/>
              </a:rPr>
              <a:t> </a:t>
            </a:r>
            <a:r>
              <a:rPr lang="en-US" sz="4400" b="1" u="sng" spc="-17" dirty="0">
                <a:solidFill>
                  <a:srgbClr val="000066"/>
                </a:solidFill>
                <a:latin typeface="Arial"/>
                <a:cs typeface="Arial"/>
              </a:rPr>
              <a:t>Complete </a:t>
            </a:r>
            <a:r>
              <a:rPr lang="en-US" sz="4400" b="1" u="sng" dirty="0">
                <a:solidFill>
                  <a:srgbClr val="000066"/>
                </a:solidFill>
                <a:latin typeface="Arial"/>
                <a:cs typeface="Arial"/>
              </a:rPr>
              <a:t>an</a:t>
            </a:r>
            <a:r>
              <a:rPr lang="en-US" sz="4400" b="1" u="sng" spc="-9" dirty="0">
                <a:solidFill>
                  <a:srgbClr val="000066"/>
                </a:solidFill>
                <a:latin typeface="Arial"/>
                <a:cs typeface="Arial"/>
              </a:rPr>
              <a:t> </a:t>
            </a:r>
            <a:r>
              <a:rPr lang="en-US" sz="4400" b="1" u="sng" dirty="0">
                <a:solidFill>
                  <a:srgbClr val="000066"/>
                </a:solidFill>
                <a:latin typeface="Arial"/>
                <a:cs typeface="Arial"/>
              </a:rPr>
              <a:t>Eagle Board of</a:t>
            </a:r>
            <a:r>
              <a:rPr lang="en-US" sz="4400" b="1" u="sng" spc="-9" dirty="0">
                <a:solidFill>
                  <a:srgbClr val="000066"/>
                </a:solidFill>
                <a:latin typeface="Arial"/>
                <a:cs typeface="Arial"/>
              </a:rPr>
              <a:t> </a:t>
            </a:r>
            <a:r>
              <a:rPr lang="en-US" sz="4400" b="1" u="sng" spc="-17" dirty="0">
                <a:solidFill>
                  <a:srgbClr val="000066"/>
                </a:solidFill>
                <a:latin typeface="Arial"/>
                <a:cs typeface="Arial"/>
              </a:rPr>
              <a:t>Review</a:t>
            </a:r>
            <a:endParaRPr lang="en-US" sz="4400" u="sng" dirty="0">
              <a:solidFill>
                <a:srgbClr val="000066"/>
              </a:solidFill>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542540"/>
            <a:ext cx="8763000" cy="2166747"/>
          </a:xfrm>
        </p:spPr>
        <p:txBody>
          <a:bodyPr/>
          <a:lstStyle/>
          <a:p>
            <a:pPr algn="ctr">
              <a:defRPr/>
            </a:pPr>
            <a:r>
              <a:rPr lang="en-US" sz="7040" dirty="0">
                <a:latin typeface="+mn-lt"/>
                <a:cs typeface="Times New Roman" pitchFamily="18" charset="0"/>
              </a:rPr>
              <a:t>Eagle Board of Review</a:t>
            </a:r>
            <a:br>
              <a:rPr lang="en-US" sz="7040" dirty="0">
                <a:latin typeface="+mn-lt"/>
                <a:cs typeface="Times New Roman" pitchFamily="18" charset="0"/>
              </a:rPr>
            </a:br>
            <a:r>
              <a:rPr lang="en-US" sz="7040" dirty="0">
                <a:latin typeface="+mn-lt"/>
                <a:cs typeface="Times New Roman" pitchFamily="18" charset="0"/>
              </a:rPr>
              <a:t>Scheduling</a:t>
            </a:r>
          </a:p>
        </p:txBody>
      </p:sp>
      <p:sp>
        <p:nvSpPr>
          <p:cNvPr id="152579" name="Content Placeholder 2"/>
          <p:cNvSpPr>
            <a:spLocks noGrp="1"/>
          </p:cNvSpPr>
          <p:nvPr>
            <p:ph idx="1"/>
          </p:nvPr>
        </p:nvSpPr>
        <p:spPr>
          <a:xfrm>
            <a:off x="944880" y="2895600"/>
            <a:ext cx="12085320" cy="6780446"/>
          </a:xfrm>
        </p:spPr>
        <p:txBody>
          <a:bodyPr/>
          <a:lstStyle/>
          <a:p>
            <a:pPr marL="0" lvl="1">
              <a:spcAft>
                <a:spcPts val="600"/>
              </a:spcAft>
            </a:pPr>
            <a:r>
              <a:rPr lang="en-US" altLang="en-US" sz="2933" b="1" dirty="0"/>
              <a:t>Our goal is to schedule all Boards within four to six weeks after receiving the packet from Council.  This enables the Eagle Board Chair to manage the queue and allows the Board time to contact references, read the packet, and visit the project site, if desired.</a:t>
            </a:r>
          </a:p>
          <a:p>
            <a:pPr marL="0" lvl="1">
              <a:spcAft>
                <a:spcPts val="600"/>
              </a:spcAft>
            </a:pPr>
            <a:r>
              <a:rPr lang="en-US" altLang="en-US" sz="2933" b="1" dirty="0"/>
              <a:t>The candidate and Scoutmaster are notified by email of the date, time, and location of the Eagle Scout Board of Review.</a:t>
            </a:r>
          </a:p>
          <a:p>
            <a:pPr marL="0" lvl="1">
              <a:spcAft>
                <a:spcPts val="600"/>
              </a:spcAft>
            </a:pPr>
            <a:r>
              <a:rPr lang="en-US" altLang="en-US" sz="2933" b="1" dirty="0"/>
              <a:t>If you must reschedule, contact the Eagle Board</a:t>
            </a:r>
            <a:br>
              <a:rPr lang="en-US" altLang="en-US" sz="2933" b="1" dirty="0"/>
            </a:br>
            <a:r>
              <a:rPr lang="en-US" altLang="en-US" sz="2933" b="1" dirty="0"/>
              <a:t>Chair immediately.</a:t>
            </a:r>
          </a:p>
          <a:p>
            <a:pPr marL="0" lvl="1">
              <a:spcAft>
                <a:spcPts val="600"/>
              </a:spcAft>
            </a:pPr>
            <a:r>
              <a:rPr lang="en-US" altLang="en-US" sz="2933" b="1" dirty="0"/>
              <a:t>Eagle Boards in Northern Blue Hen District:</a:t>
            </a:r>
          </a:p>
          <a:p>
            <a:pPr marL="0" lvl="1">
              <a:spcAft>
                <a:spcPts val="600"/>
              </a:spcAft>
            </a:pPr>
            <a:r>
              <a:rPr lang="en-US" altLang="en-US" sz="2933" b="1" dirty="0"/>
              <a:t>	Eagle Scout Boards of Review are usually held on Sunday evening; up 	to twice each month</a:t>
            </a:r>
          </a:p>
          <a:p>
            <a:pPr marL="0" lvl="1">
              <a:spcAft>
                <a:spcPts val="600"/>
              </a:spcAft>
            </a:pPr>
            <a:r>
              <a:rPr lang="en-US" altLang="en-US" sz="2933" b="1" dirty="0"/>
              <a:t>Eagle Boards in Southern Blue Hen District</a:t>
            </a:r>
          </a:p>
          <a:p>
            <a:pPr marL="0" lvl="1">
              <a:spcAft>
                <a:spcPts val="600"/>
              </a:spcAft>
            </a:pPr>
            <a:r>
              <a:rPr lang="en-US" altLang="en-US" sz="2933" b="1" dirty="0"/>
              <a:t>	Eagle Scout Boards of Review are usually held on the second and fourth 	Monday evenings </a:t>
            </a:r>
          </a:p>
        </p:txBody>
      </p:sp>
      <p:pic>
        <p:nvPicPr>
          <p:cNvPr id="152580" name="Picture 9" descr="C:\Documents and Settings\Terri\Local Settings\Temporary Internet Files\Content.IE5\T2Y5B2UH\MMj02831900000[1].gif"/>
          <p:cNvPicPr>
            <a:picLocks noChangeAspect="1" noChangeArrowheads="1" noCrop="1"/>
          </p:cNvPicPr>
          <p:nvPr/>
        </p:nvPicPr>
        <p:blipFill>
          <a:blip r:embed="rId3" cstate="print"/>
          <a:srcRect/>
          <a:stretch>
            <a:fillRect/>
          </a:stretch>
        </p:blipFill>
        <p:spPr bwMode="auto">
          <a:xfrm>
            <a:off x="10724787" y="5417703"/>
            <a:ext cx="1774190" cy="1736239"/>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2991DED6-A0D1-15C5-81AD-980073B34A7C}"/>
              </a:ext>
            </a:extLst>
          </p:cNvPr>
          <p:cNvSpPr>
            <a:spLocks noGrp="1"/>
          </p:cNvSpPr>
          <p:nvPr>
            <p:ph type="sldNum" sz="quarter" idx="7"/>
          </p:nvPr>
        </p:nvSpPr>
        <p:spPr/>
        <p:txBody>
          <a:bodyPr/>
          <a:lstStyle/>
          <a:p>
            <a:fld id="{B6F15528-21DE-4FAA-801E-634DDDAF4B2B}" type="slidenum">
              <a:rPr lang="en-US" smtClean="0"/>
              <a:t>57</a:t>
            </a:fld>
            <a:endParaRPr lang="en-US"/>
          </a:p>
        </p:txBody>
      </p:sp>
      <p:pic>
        <p:nvPicPr>
          <p:cNvPr id="6" name="object 9">
            <a:extLst>
              <a:ext uri="{FF2B5EF4-FFF2-40B4-BE49-F238E27FC236}">
                <a16:creationId xmlns:a16="http://schemas.microsoft.com/office/drawing/2014/main" id="{BC20107D-FBAB-AD00-97C6-0C678F77172A}"/>
              </a:ext>
            </a:extLst>
          </p:cNvPr>
          <p:cNvPicPr/>
          <p:nvPr/>
        </p:nvPicPr>
        <p:blipFill>
          <a:blip r:embed="rId4" cstate="print"/>
          <a:stretch>
            <a:fillRect/>
          </a:stretch>
        </p:blipFill>
        <p:spPr>
          <a:xfrm>
            <a:off x="444105" y="2952626"/>
            <a:ext cx="197224" cy="219137"/>
          </a:xfrm>
          <a:prstGeom prst="rect">
            <a:avLst/>
          </a:prstGeom>
        </p:spPr>
      </p:pic>
      <p:pic>
        <p:nvPicPr>
          <p:cNvPr id="8" name="object 9">
            <a:extLst>
              <a:ext uri="{FF2B5EF4-FFF2-40B4-BE49-F238E27FC236}">
                <a16:creationId xmlns:a16="http://schemas.microsoft.com/office/drawing/2014/main" id="{A687D4B5-0BD2-6B61-18CC-2B9B95D357E9}"/>
              </a:ext>
            </a:extLst>
          </p:cNvPr>
          <p:cNvPicPr/>
          <p:nvPr/>
        </p:nvPicPr>
        <p:blipFill>
          <a:blip r:embed="rId4" cstate="print"/>
          <a:stretch>
            <a:fillRect/>
          </a:stretch>
        </p:blipFill>
        <p:spPr>
          <a:xfrm>
            <a:off x="533112" y="4869103"/>
            <a:ext cx="197224" cy="219137"/>
          </a:xfrm>
          <a:prstGeom prst="rect">
            <a:avLst/>
          </a:prstGeom>
        </p:spPr>
      </p:pic>
      <p:pic>
        <p:nvPicPr>
          <p:cNvPr id="9" name="object 9">
            <a:extLst>
              <a:ext uri="{FF2B5EF4-FFF2-40B4-BE49-F238E27FC236}">
                <a16:creationId xmlns:a16="http://schemas.microsoft.com/office/drawing/2014/main" id="{4E2674D5-C5E9-C1F6-5C17-8D9E551FF0D5}"/>
              </a:ext>
            </a:extLst>
          </p:cNvPr>
          <p:cNvPicPr/>
          <p:nvPr/>
        </p:nvPicPr>
        <p:blipFill>
          <a:blip r:embed="rId4" cstate="print"/>
          <a:stretch>
            <a:fillRect/>
          </a:stretch>
        </p:blipFill>
        <p:spPr>
          <a:xfrm>
            <a:off x="588181" y="6785580"/>
            <a:ext cx="197224" cy="219137"/>
          </a:xfrm>
          <a:prstGeom prst="rect">
            <a:avLst/>
          </a:prstGeom>
        </p:spPr>
      </p:pic>
      <p:pic>
        <p:nvPicPr>
          <p:cNvPr id="10" name="object 9">
            <a:extLst>
              <a:ext uri="{FF2B5EF4-FFF2-40B4-BE49-F238E27FC236}">
                <a16:creationId xmlns:a16="http://schemas.microsoft.com/office/drawing/2014/main" id="{72BAAABE-8925-640E-E9AF-9992E0928EE1}"/>
              </a:ext>
            </a:extLst>
          </p:cNvPr>
          <p:cNvPicPr/>
          <p:nvPr/>
        </p:nvPicPr>
        <p:blipFill>
          <a:blip r:embed="rId4" cstate="print"/>
          <a:stretch>
            <a:fillRect/>
          </a:stretch>
        </p:blipFill>
        <p:spPr>
          <a:xfrm>
            <a:off x="515791" y="8305800"/>
            <a:ext cx="197224" cy="219137"/>
          </a:xfrm>
          <a:prstGeom prst="rect">
            <a:avLst/>
          </a:prstGeom>
        </p:spPr>
      </p:pic>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762000"/>
            <a:ext cx="8778240" cy="2166747"/>
          </a:xfrm>
        </p:spPr>
        <p:txBody>
          <a:bodyPr/>
          <a:lstStyle/>
          <a:p>
            <a:pPr algn="ctr">
              <a:defRPr/>
            </a:pPr>
            <a:r>
              <a:rPr lang="en-US" sz="7040" dirty="0">
                <a:latin typeface="+mn-lt"/>
                <a:cs typeface="Times New Roman" pitchFamily="18" charset="0"/>
              </a:rPr>
              <a:t>Eagle Board of Review</a:t>
            </a:r>
            <a:br>
              <a:rPr lang="en-US" sz="7040" dirty="0">
                <a:latin typeface="+mn-lt"/>
                <a:cs typeface="Times New Roman" pitchFamily="18" charset="0"/>
              </a:rPr>
            </a:br>
            <a:r>
              <a:rPr lang="en-US" sz="7040" dirty="0">
                <a:latin typeface="+mn-lt"/>
                <a:cs typeface="Times New Roman" pitchFamily="18" charset="0"/>
              </a:rPr>
              <a:t>Purpose</a:t>
            </a:r>
          </a:p>
        </p:txBody>
      </p:sp>
      <p:sp>
        <p:nvSpPr>
          <p:cNvPr id="156675" name="Content Placeholder 2"/>
          <p:cNvSpPr>
            <a:spLocks noGrp="1"/>
          </p:cNvSpPr>
          <p:nvPr>
            <p:ph idx="1"/>
          </p:nvPr>
        </p:nvSpPr>
        <p:spPr>
          <a:xfrm>
            <a:off x="1066800" y="3505200"/>
            <a:ext cx="11846560" cy="5232202"/>
          </a:xfrm>
        </p:spPr>
        <p:txBody>
          <a:bodyPr/>
          <a:lstStyle/>
          <a:p>
            <a:pPr marL="0" lvl="1">
              <a:spcAft>
                <a:spcPts val="2400"/>
              </a:spcAft>
            </a:pPr>
            <a:r>
              <a:rPr lang="en-US" altLang="en-US" sz="2800" b="1" dirty="0">
                <a:latin typeface="Tahoma" panose="020B0604030504040204" pitchFamily="34" charset="0"/>
                <a:ea typeface="Tahoma" panose="020B0604030504040204" pitchFamily="34" charset="0"/>
                <a:cs typeface="Tahoma" panose="020B0604030504040204" pitchFamily="34" charset="0"/>
              </a:rPr>
              <a:t>The Eagle Board of Review will review and approve the manner in which the Eagle Scout Service Project was carried out. </a:t>
            </a:r>
          </a:p>
          <a:p>
            <a:pPr marL="0" lvl="1">
              <a:spcAft>
                <a:spcPts val="2400"/>
              </a:spcAft>
            </a:pPr>
            <a:r>
              <a:rPr lang="en-US" altLang="en-US" sz="2800" b="1" dirty="0">
                <a:latin typeface="Tahoma" panose="020B0604030504040204" pitchFamily="34" charset="0"/>
                <a:ea typeface="Tahoma" panose="020B0604030504040204" pitchFamily="34" charset="0"/>
                <a:cs typeface="Tahoma" panose="020B0604030504040204" pitchFamily="34" charset="0"/>
              </a:rPr>
              <a:t>The Board will review the candidate’s participation in the Scouting program, the statement of ambitions and life purpose, and demonstrations of leadership and the Scout Oath and Law outside of Scouting.</a:t>
            </a:r>
          </a:p>
          <a:p>
            <a:pPr marL="0" lvl="1">
              <a:spcAft>
                <a:spcPts val="2400"/>
              </a:spcAft>
            </a:pPr>
            <a:r>
              <a:rPr lang="en-US" altLang="en-US" sz="2800" b="1" dirty="0">
                <a:latin typeface="Tahoma" panose="020B0604030504040204" pitchFamily="34" charset="0"/>
                <a:ea typeface="Tahoma" panose="020B0604030504040204" pitchFamily="34" charset="0"/>
                <a:cs typeface="Tahoma" panose="020B0604030504040204" pitchFamily="34" charset="0"/>
              </a:rPr>
              <a:t>The Board will consider how well the candidate will represent the values and fulfill the responsibilities of an Eagle Scout.</a:t>
            </a:r>
          </a:p>
          <a:p>
            <a:pPr marL="0" lvl="1"/>
            <a:r>
              <a:rPr lang="en-US" altLang="en-US" sz="2800" b="1" dirty="0">
                <a:latin typeface="Tahoma" panose="020B0604030504040204" pitchFamily="34" charset="0"/>
                <a:ea typeface="Tahoma" panose="020B0604030504040204" pitchFamily="34" charset="0"/>
                <a:cs typeface="Tahoma" panose="020B0604030504040204" pitchFamily="34" charset="0"/>
              </a:rPr>
              <a:t>The Scout should bring a hard copy of the Eagle application packet and the Scout Handbook to the Board of Review.</a:t>
            </a:r>
          </a:p>
        </p:txBody>
      </p:sp>
      <p:sp>
        <p:nvSpPr>
          <p:cNvPr id="3" name="Slide Number Placeholder 2">
            <a:extLst>
              <a:ext uri="{FF2B5EF4-FFF2-40B4-BE49-F238E27FC236}">
                <a16:creationId xmlns:a16="http://schemas.microsoft.com/office/drawing/2014/main" id="{D264F8AE-08FC-54F6-B23F-0F97D973ED2F}"/>
              </a:ext>
            </a:extLst>
          </p:cNvPr>
          <p:cNvSpPr>
            <a:spLocks noGrp="1"/>
          </p:cNvSpPr>
          <p:nvPr>
            <p:ph type="sldNum" sz="quarter" idx="7"/>
          </p:nvPr>
        </p:nvSpPr>
        <p:spPr/>
        <p:txBody>
          <a:bodyPr/>
          <a:lstStyle/>
          <a:p>
            <a:fld id="{B6F15528-21DE-4FAA-801E-634DDDAF4B2B}" type="slidenum">
              <a:rPr lang="en-US" smtClean="0"/>
              <a:t>58</a:t>
            </a:fld>
            <a:endParaRPr lang="en-US"/>
          </a:p>
        </p:txBody>
      </p:sp>
      <p:pic>
        <p:nvPicPr>
          <p:cNvPr id="4" name="object 9">
            <a:extLst>
              <a:ext uri="{FF2B5EF4-FFF2-40B4-BE49-F238E27FC236}">
                <a16:creationId xmlns:a16="http://schemas.microsoft.com/office/drawing/2014/main" id="{DAABD181-BE43-2EE5-860A-479B33C0C3D2}"/>
              </a:ext>
            </a:extLst>
          </p:cNvPr>
          <p:cNvPicPr/>
          <p:nvPr/>
        </p:nvPicPr>
        <p:blipFill>
          <a:blip r:embed="rId3" cstate="print"/>
          <a:stretch>
            <a:fillRect/>
          </a:stretch>
        </p:blipFill>
        <p:spPr>
          <a:xfrm>
            <a:off x="717176" y="3581400"/>
            <a:ext cx="197224" cy="219137"/>
          </a:xfrm>
          <a:prstGeom prst="rect">
            <a:avLst/>
          </a:prstGeom>
        </p:spPr>
      </p:pic>
      <p:pic>
        <p:nvPicPr>
          <p:cNvPr id="5" name="object 9">
            <a:extLst>
              <a:ext uri="{FF2B5EF4-FFF2-40B4-BE49-F238E27FC236}">
                <a16:creationId xmlns:a16="http://schemas.microsoft.com/office/drawing/2014/main" id="{5FFE2678-D06F-32FE-F547-7F6C35D90B72}"/>
              </a:ext>
            </a:extLst>
          </p:cNvPr>
          <p:cNvPicPr/>
          <p:nvPr/>
        </p:nvPicPr>
        <p:blipFill>
          <a:blip r:embed="rId3" cstate="print"/>
          <a:stretch>
            <a:fillRect/>
          </a:stretch>
        </p:blipFill>
        <p:spPr>
          <a:xfrm>
            <a:off x="717176" y="4724400"/>
            <a:ext cx="197224" cy="219137"/>
          </a:xfrm>
          <a:prstGeom prst="rect">
            <a:avLst/>
          </a:prstGeom>
        </p:spPr>
      </p:pic>
      <p:pic>
        <p:nvPicPr>
          <p:cNvPr id="6" name="object 9">
            <a:extLst>
              <a:ext uri="{FF2B5EF4-FFF2-40B4-BE49-F238E27FC236}">
                <a16:creationId xmlns:a16="http://schemas.microsoft.com/office/drawing/2014/main" id="{9BFBDFDF-2E1A-8570-029C-4F8615752FFB}"/>
              </a:ext>
            </a:extLst>
          </p:cNvPr>
          <p:cNvPicPr/>
          <p:nvPr/>
        </p:nvPicPr>
        <p:blipFill>
          <a:blip r:embed="rId3" cstate="print"/>
          <a:stretch>
            <a:fillRect/>
          </a:stretch>
        </p:blipFill>
        <p:spPr>
          <a:xfrm>
            <a:off x="685800" y="6781800"/>
            <a:ext cx="197224" cy="219137"/>
          </a:xfrm>
          <a:prstGeom prst="rect">
            <a:avLst/>
          </a:prstGeom>
        </p:spPr>
      </p:pic>
      <p:pic>
        <p:nvPicPr>
          <p:cNvPr id="7" name="object 9">
            <a:extLst>
              <a:ext uri="{FF2B5EF4-FFF2-40B4-BE49-F238E27FC236}">
                <a16:creationId xmlns:a16="http://schemas.microsoft.com/office/drawing/2014/main" id="{ACC96631-1F0D-5972-84C3-30499F01C420}"/>
              </a:ext>
            </a:extLst>
          </p:cNvPr>
          <p:cNvPicPr/>
          <p:nvPr/>
        </p:nvPicPr>
        <p:blipFill>
          <a:blip r:embed="rId3" cstate="print"/>
          <a:stretch>
            <a:fillRect/>
          </a:stretch>
        </p:blipFill>
        <p:spPr>
          <a:xfrm>
            <a:off x="685800" y="7924800"/>
            <a:ext cx="197224" cy="219137"/>
          </a:xfrm>
          <a:prstGeom prst="rect">
            <a:avLst/>
          </a:prstGeom>
        </p:spPr>
      </p:pic>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1907779" y="593089"/>
            <a:ext cx="10144976" cy="1945531"/>
          </a:xfrm>
          <a:prstGeom prst="rect">
            <a:avLst/>
          </a:prstGeom>
        </p:spPr>
        <p:txBody>
          <a:bodyPr vert="horz" wrap="square" lIns="0" tIns="47115" rIns="0" bIns="0" rtlCol="0">
            <a:spAutoFit/>
          </a:bodyPr>
          <a:lstStyle/>
          <a:p>
            <a:pPr marL="21914" marR="9861" algn="ctr">
              <a:lnSpc>
                <a:spcPts val="7420"/>
              </a:lnSpc>
              <a:spcBef>
                <a:spcPts val="371"/>
              </a:spcBef>
            </a:pPr>
            <a:r>
              <a:rPr dirty="0"/>
              <a:t>What</a:t>
            </a:r>
            <a:r>
              <a:rPr spc="-181" dirty="0"/>
              <a:t> </a:t>
            </a:r>
            <a:r>
              <a:rPr dirty="0"/>
              <a:t>to</a:t>
            </a:r>
            <a:r>
              <a:rPr spc="-190" dirty="0"/>
              <a:t> </a:t>
            </a:r>
            <a:r>
              <a:rPr dirty="0"/>
              <a:t>expect</a:t>
            </a:r>
            <a:r>
              <a:rPr spc="-173" dirty="0"/>
              <a:t> </a:t>
            </a:r>
            <a:r>
              <a:rPr dirty="0"/>
              <a:t>in</a:t>
            </a:r>
            <a:r>
              <a:rPr spc="-190" dirty="0"/>
              <a:t> </a:t>
            </a:r>
            <a:r>
              <a:rPr spc="-35" dirty="0"/>
              <a:t>your</a:t>
            </a:r>
            <a:br>
              <a:rPr lang="en-US" u="none" spc="-35" dirty="0"/>
            </a:br>
            <a:r>
              <a:rPr dirty="0"/>
              <a:t>Eagle</a:t>
            </a:r>
            <a:r>
              <a:rPr spc="-197" dirty="0"/>
              <a:t> </a:t>
            </a:r>
            <a:r>
              <a:rPr dirty="0"/>
              <a:t>Board</a:t>
            </a:r>
            <a:r>
              <a:rPr spc="-197" dirty="0"/>
              <a:t> </a:t>
            </a:r>
            <a:r>
              <a:rPr dirty="0"/>
              <a:t>of</a:t>
            </a:r>
            <a:r>
              <a:rPr spc="-181" dirty="0"/>
              <a:t> </a:t>
            </a:r>
            <a:r>
              <a:rPr spc="-17" dirty="0"/>
              <a:t>Review</a:t>
            </a:r>
          </a:p>
        </p:txBody>
      </p:sp>
      <p:pic>
        <p:nvPicPr>
          <p:cNvPr id="9" name="object 9"/>
          <p:cNvPicPr/>
          <p:nvPr/>
        </p:nvPicPr>
        <p:blipFill>
          <a:blip r:embed="rId2" cstate="print"/>
          <a:stretch>
            <a:fillRect/>
          </a:stretch>
        </p:blipFill>
        <p:spPr>
          <a:xfrm>
            <a:off x="520085" y="3156305"/>
            <a:ext cx="109569" cy="131482"/>
          </a:xfrm>
          <a:prstGeom prst="rect">
            <a:avLst/>
          </a:prstGeom>
        </p:spPr>
      </p:pic>
      <p:sp>
        <p:nvSpPr>
          <p:cNvPr id="10" name="object 10"/>
          <p:cNvSpPr txBox="1"/>
          <p:nvPr/>
        </p:nvSpPr>
        <p:spPr>
          <a:xfrm>
            <a:off x="760345" y="2868506"/>
            <a:ext cx="12048165" cy="5614028"/>
          </a:xfrm>
          <a:prstGeom prst="rect">
            <a:avLst/>
          </a:prstGeom>
        </p:spPr>
        <p:txBody>
          <a:bodyPr vert="horz" wrap="square" lIns="0" tIns="136961" rIns="0" bIns="0" rtlCol="0">
            <a:spAutoFit/>
          </a:bodyPr>
          <a:lstStyle/>
          <a:p>
            <a:pPr marL="21914" marR="349526" algn="just">
              <a:lnSpc>
                <a:spcPct val="99200"/>
              </a:lnSpc>
              <a:spcBef>
                <a:spcPts val="932"/>
              </a:spcBef>
            </a:pPr>
            <a:r>
              <a:rPr sz="2243" b="1" dirty="0">
                <a:latin typeface="Tahoma"/>
                <a:cs typeface="Tahoma"/>
              </a:rPr>
              <a:t>The</a:t>
            </a:r>
            <a:r>
              <a:rPr sz="2243" b="1" spc="-35" dirty="0">
                <a:latin typeface="Tahoma"/>
                <a:cs typeface="Tahoma"/>
              </a:rPr>
              <a:t> </a:t>
            </a:r>
            <a:r>
              <a:rPr sz="2243" b="1" dirty="0">
                <a:latin typeface="Tahoma"/>
                <a:cs typeface="Tahoma"/>
              </a:rPr>
              <a:t>Board</a:t>
            </a:r>
            <a:r>
              <a:rPr sz="2243" b="1" spc="-17" dirty="0">
                <a:latin typeface="Tahoma"/>
                <a:cs typeface="Tahoma"/>
              </a:rPr>
              <a:t> </a:t>
            </a:r>
            <a:r>
              <a:rPr sz="2243" b="1" dirty="0">
                <a:latin typeface="Tahoma"/>
                <a:cs typeface="Tahoma"/>
              </a:rPr>
              <a:t>will</a:t>
            </a:r>
            <a:r>
              <a:rPr sz="2243" b="1" spc="-17" dirty="0">
                <a:latin typeface="Tahoma"/>
                <a:cs typeface="Tahoma"/>
              </a:rPr>
              <a:t> </a:t>
            </a:r>
            <a:r>
              <a:rPr sz="2243" b="1" dirty="0">
                <a:latin typeface="Tahoma"/>
                <a:cs typeface="Tahoma"/>
              </a:rPr>
              <a:t>last</a:t>
            </a:r>
            <a:r>
              <a:rPr sz="2243" b="1" spc="-26" dirty="0">
                <a:latin typeface="Tahoma"/>
                <a:cs typeface="Tahoma"/>
              </a:rPr>
              <a:t> </a:t>
            </a:r>
            <a:r>
              <a:rPr sz="2243" b="1" dirty="0">
                <a:latin typeface="Tahoma"/>
                <a:cs typeface="Tahoma"/>
              </a:rPr>
              <a:t>approximately</a:t>
            </a:r>
            <a:r>
              <a:rPr sz="2243" b="1" spc="-17" dirty="0">
                <a:latin typeface="Tahoma"/>
                <a:cs typeface="Tahoma"/>
              </a:rPr>
              <a:t> </a:t>
            </a:r>
            <a:r>
              <a:rPr sz="2243" b="1" dirty="0">
                <a:latin typeface="Tahoma"/>
                <a:cs typeface="Tahoma"/>
              </a:rPr>
              <a:t>45</a:t>
            </a:r>
            <a:r>
              <a:rPr sz="2243" b="1" spc="-17" dirty="0">
                <a:latin typeface="Tahoma"/>
                <a:cs typeface="Tahoma"/>
              </a:rPr>
              <a:t> </a:t>
            </a:r>
            <a:r>
              <a:rPr sz="2243" b="1" dirty="0">
                <a:latin typeface="Tahoma"/>
                <a:cs typeface="Tahoma"/>
              </a:rPr>
              <a:t>minutes</a:t>
            </a:r>
            <a:r>
              <a:rPr sz="2243" b="1" spc="-26" dirty="0">
                <a:latin typeface="Tahoma"/>
                <a:cs typeface="Tahoma"/>
              </a:rPr>
              <a:t> </a:t>
            </a:r>
            <a:r>
              <a:rPr sz="2243" b="1" dirty="0">
                <a:latin typeface="Tahoma"/>
                <a:cs typeface="Tahoma"/>
              </a:rPr>
              <a:t>to</a:t>
            </a:r>
            <a:r>
              <a:rPr sz="2243" b="1" spc="-35" dirty="0">
                <a:latin typeface="Tahoma"/>
                <a:cs typeface="Tahoma"/>
              </a:rPr>
              <a:t> </a:t>
            </a:r>
            <a:r>
              <a:rPr sz="2243" b="1" dirty="0">
                <a:latin typeface="Tahoma"/>
                <a:cs typeface="Tahoma"/>
              </a:rPr>
              <a:t>1</a:t>
            </a:r>
            <a:r>
              <a:rPr sz="2243" b="1" spc="-17" dirty="0">
                <a:latin typeface="Tahoma"/>
                <a:cs typeface="Tahoma"/>
              </a:rPr>
              <a:t> </a:t>
            </a:r>
            <a:r>
              <a:rPr sz="2243" b="1" dirty="0">
                <a:latin typeface="Tahoma"/>
                <a:cs typeface="Tahoma"/>
              </a:rPr>
              <a:t>hour.</a:t>
            </a:r>
            <a:r>
              <a:rPr sz="2243" b="1" spc="604" dirty="0">
                <a:latin typeface="Tahoma"/>
                <a:cs typeface="Tahoma"/>
              </a:rPr>
              <a:t> </a:t>
            </a:r>
            <a:r>
              <a:rPr sz="2243" b="1" dirty="0">
                <a:latin typeface="Tahoma"/>
                <a:cs typeface="Tahoma"/>
              </a:rPr>
              <a:t>This</a:t>
            </a:r>
            <a:r>
              <a:rPr sz="2243" b="1" spc="-26" dirty="0">
                <a:latin typeface="Tahoma"/>
                <a:cs typeface="Tahoma"/>
              </a:rPr>
              <a:t> </a:t>
            </a:r>
            <a:r>
              <a:rPr sz="2243" b="1" dirty="0">
                <a:latin typeface="Tahoma"/>
                <a:cs typeface="Tahoma"/>
              </a:rPr>
              <a:t>will</a:t>
            </a:r>
            <a:r>
              <a:rPr sz="2243" b="1" spc="-17" dirty="0">
                <a:latin typeface="Tahoma"/>
                <a:cs typeface="Tahoma"/>
              </a:rPr>
              <a:t> </a:t>
            </a:r>
            <a:r>
              <a:rPr sz="2243" b="1" dirty="0">
                <a:latin typeface="Tahoma"/>
                <a:cs typeface="Tahoma"/>
              </a:rPr>
              <a:t>be</a:t>
            </a:r>
            <a:r>
              <a:rPr sz="2243" b="1" spc="-26" dirty="0">
                <a:latin typeface="Tahoma"/>
                <a:cs typeface="Tahoma"/>
              </a:rPr>
              <a:t> </a:t>
            </a:r>
            <a:r>
              <a:rPr sz="2243" b="1" dirty="0">
                <a:latin typeface="Tahoma"/>
                <a:cs typeface="Tahoma"/>
              </a:rPr>
              <a:t>an</a:t>
            </a:r>
            <a:r>
              <a:rPr sz="2243" b="1" spc="-26" dirty="0">
                <a:latin typeface="Tahoma"/>
                <a:cs typeface="Tahoma"/>
              </a:rPr>
              <a:t> </a:t>
            </a:r>
            <a:r>
              <a:rPr sz="2243" b="1" spc="-17" dirty="0">
                <a:latin typeface="Tahoma"/>
                <a:cs typeface="Tahoma"/>
              </a:rPr>
              <a:t>in-person </a:t>
            </a:r>
            <a:r>
              <a:rPr sz="2243" b="1" dirty="0">
                <a:latin typeface="Tahoma"/>
                <a:cs typeface="Tahoma"/>
              </a:rPr>
              <a:t>board.</a:t>
            </a:r>
            <a:r>
              <a:rPr sz="2243" b="1" spc="552" dirty="0">
                <a:latin typeface="Tahoma"/>
                <a:cs typeface="Tahoma"/>
              </a:rPr>
              <a:t> </a:t>
            </a:r>
            <a:r>
              <a:rPr sz="2243" b="1" dirty="0">
                <a:latin typeface="Tahoma"/>
                <a:cs typeface="Tahoma"/>
              </a:rPr>
              <a:t>Zoom</a:t>
            </a:r>
            <a:r>
              <a:rPr sz="2243" b="1" spc="-52" dirty="0">
                <a:latin typeface="Tahoma"/>
                <a:cs typeface="Tahoma"/>
              </a:rPr>
              <a:t> </a:t>
            </a:r>
            <a:r>
              <a:rPr sz="2243" b="1" dirty="0">
                <a:latin typeface="Tahoma"/>
                <a:cs typeface="Tahoma"/>
              </a:rPr>
              <a:t>is</a:t>
            </a:r>
            <a:r>
              <a:rPr sz="2243" b="1" spc="-52" dirty="0">
                <a:latin typeface="Tahoma"/>
                <a:cs typeface="Tahoma"/>
              </a:rPr>
              <a:t> </a:t>
            </a:r>
            <a:r>
              <a:rPr sz="2243" b="1" dirty="0">
                <a:latin typeface="Tahoma"/>
                <a:cs typeface="Tahoma"/>
              </a:rPr>
              <a:t>optional</a:t>
            </a:r>
            <a:r>
              <a:rPr sz="2243" b="1" spc="-43" dirty="0">
                <a:latin typeface="Tahoma"/>
                <a:cs typeface="Tahoma"/>
              </a:rPr>
              <a:t> </a:t>
            </a:r>
            <a:r>
              <a:rPr sz="2243" b="1" dirty="0">
                <a:latin typeface="Tahoma"/>
                <a:cs typeface="Tahoma"/>
              </a:rPr>
              <a:t>but</a:t>
            </a:r>
            <a:r>
              <a:rPr sz="2243" b="1" spc="-52" dirty="0">
                <a:latin typeface="Tahoma"/>
                <a:cs typeface="Tahoma"/>
              </a:rPr>
              <a:t> </a:t>
            </a:r>
            <a:r>
              <a:rPr sz="2243" b="1" dirty="0">
                <a:latin typeface="Tahoma"/>
                <a:cs typeface="Tahoma"/>
              </a:rPr>
              <a:t>not</a:t>
            </a:r>
            <a:r>
              <a:rPr sz="2243" b="1" spc="-52" dirty="0">
                <a:latin typeface="Tahoma"/>
                <a:cs typeface="Tahoma"/>
              </a:rPr>
              <a:t> </a:t>
            </a:r>
            <a:r>
              <a:rPr sz="2243" b="1" dirty="0">
                <a:latin typeface="Tahoma"/>
                <a:cs typeface="Tahoma"/>
              </a:rPr>
              <a:t>recommended</a:t>
            </a:r>
            <a:r>
              <a:rPr sz="2243" b="1" spc="-43" dirty="0">
                <a:latin typeface="Tahoma"/>
                <a:cs typeface="Tahoma"/>
              </a:rPr>
              <a:t> </a:t>
            </a:r>
            <a:r>
              <a:rPr sz="2243" b="1" dirty="0">
                <a:latin typeface="Tahoma"/>
                <a:cs typeface="Tahoma"/>
              </a:rPr>
              <a:t>unless</a:t>
            </a:r>
            <a:r>
              <a:rPr sz="2243" b="1" spc="-52"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Scout</a:t>
            </a:r>
            <a:r>
              <a:rPr sz="2243" b="1" spc="-52" dirty="0">
                <a:latin typeface="Tahoma"/>
                <a:cs typeface="Tahoma"/>
              </a:rPr>
              <a:t> </a:t>
            </a:r>
            <a:r>
              <a:rPr sz="2243" b="1" dirty="0">
                <a:latin typeface="Tahoma"/>
                <a:cs typeface="Tahoma"/>
              </a:rPr>
              <a:t>cannot</a:t>
            </a:r>
            <a:r>
              <a:rPr sz="2243" b="1" spc="-52" dirty="0">
                <a:latin typeface="Tahoma"/>
                <a:cs typeface="Tahoma"/>
              </a:rPr>
              <a:t> </a:t>
            </a:r>
            <a:r>
              <a:rPr sz="2243" b="1" dirty="0">
                <a:latin typeface="Tahoma"/>
                <a:cs typeface="Tahoma"/>
              </a:rPr>
              <a:t>attend</a:t>
            </a:r>
            <a:r>
              <a:rPr sz="2243" b="1" spc="-43" dirty="0">
                <a:latin typeface="Tahoma"/>
                <a:cs typeface="Tahoma"/>
              </a:rPr>
              <a:t> at </a:t>
            </a:r>
            <a:r>
              <a:rPr sz="2243" b="1" dirty="0">
                <a:latin typeface="Tahoma"/>
                <a:cs typeface="Tahoma"/>
              </a:rPr>
              <a:t>the</a:t>
            </a:r>
            <a:r>
              <a:rPr sz="2243" b="1" spc="-78" dirty="0">
                <a:latin typeface="Tahoma"/>
                <a:cs typeface="Tahoma"/>
              </a:rPr>
              <a:t> </a:t>
            </a:r>
            <a:r>
              <a:rPr sz="2243" b="1" dirty="0">
                <a:latin typeface="Tahoma"/>
                <a:cs typeface="Tahoma"/>
              </a:rPr>
              <a:t>designated</a:t>
            </a:r>
            <a:r>
              <a:rPr sz="2243" b="1" spc="-69" dirty="0">
                <a:latin typeface="Tahoma"/>
                <a:cs typeface="Tahoma"/>
              </a:rPr>
              <a:t> </a:t>
            </a:r>
            <a:r>
              <a:rPr sz="2243" b="1" spc="-17" dirty="0">
                <a:latin typeface="Tahoma"/>
                <a:cs typeface="Tahoma"/>
              </a:rPr>
              <a:t>location.</a:t>
            </a:r>
            <a:endParaRPr sz="2243" dirty="0">
              <a:latin typeface="Tahoma"/>
              <a:cs typeface="Tahoma"/>
            </a:endParaRPr>
          </a:p>
          <a:p>
            <a:pPr marL="21914" marR="96421">
              <a:lnSpc>
                <a:spcPct val="97700"/>
              </a:lnSpc>
              <a:spcBef>
                <a:spcPts val="1018"/>
              </a:spcBef>
            </a:pPr>
            <a:r>
              <a:rPr sz="2243" b="1" dirty="0">
                <a:latin typeface="Tahoma"/>
                <a:cs typeface="Tahoma"/>
              </a:rPr>
              <a:t>The</a:t>
            </a:r>
            <a:r>
              <a:rPr sz="2243" b="1" spc="-35" dirty="0">
                <a:latin typeface="Tahoma"/>
                <a:cs typeface="Tahoma"/>
              </a:rPr>
              <a:t> </a:t>
            </a:r>
            <a:r>
              <a:rPr sz="2243" b="1" dirty="0">
                <a:latin typeface="Tahoma"/>
                <a:cs typeface="Tahoma"/>
              </a:rPr>
              <a:t>board</a:t>
            </a:r>
            <a:r>
              <a:rPr sz="2243" b="1" spc="-26" dirty="0">
                <a:latin typeface="Tahoma"/>
                <a:cs typeface="Tahoma"/>
              </a:rPr>
              <a:t> </a:t>
            </a:r>
            <a:r>
              <a:rPr sz="2243" b="1" dirty="0">
                <a:latin typeface="Tahoma"/>
                <a:cs typeface="Tahoma"/>
              </a:rPr>
              <a:t>will</a:t>
            </a:r>
            <a:r>
              <a:rPr sz="2243" b="1" spc="-17" dirty="0">
                <a:latin typeface="Tahoma"/>
                <a:cs typeface="Tahoma"/>
              </a:rPr>
              <a:t> </a:t>
            </a:r>
            <a:r>
              <a:rPr sz="2243" b="1" dirty="0">
                <a:latin typeface="Tahoma"/>
                <a:cs typeface="Tahoma"/>
              </a:rPr>
              <a:t>consist</a:t>
            </a:r>
            <a:r>
              <a:rPr sz="2243" b="1" spc="-35" dirty="0">
                <a:latin typeface="Tahoma"/>
                <a:cs typeface="Tahoma"/>
              </a:rPr>
              <a:t> </a:t>
            </a:r>
            <a:r>
              <a:rPr sz="2243" b="1" dirty="0">
                <a:latin typeface="Tahoma"/>
                <a:cs typeface="Tahoma"/>
              </a:rPr>
              <a:t>of</a:t>
            </a:r>
            <a:r>
              <a:rPr sz="2243" b="1" spc="-26" dirty="0">
                <a:latin typeface="Tahoma"/>
                <a:cs typeface="Tahoma"/>
              </a:rPr>
              <a:t> </a:t>
            </a:r>
            <a:r>
              <a:rPr sz="2243" b="1" dirty="0">
                <a:latin typeface="Tahoma"/>
                <a:cs typeface="Tahoma"/>
              </a:rPr>
              <a:t>approximately</a:t>
            </a:r>
            <a:r>
              <a:rPr sz="2243" b="1" spc="-26" dirty="0">
                <a:latin typeface="Tahoma"/>
                <a:cs typeface="Tahoma"/>
              </a:rPr>
              <a:t> </a:t>
            </a:r>
            <a:r>
              <a:rPr sz="2243" b="1" dirty="0">
                <a:latin typeface="Tahoma"/>
                <a:cs typeface="Tahoma"/>
              </a:rPr>
              <a:t>3</a:t>
            </a:r>
            <a:r>
              <a:rPr lang="en-US" sz="2243" b="1" spc="-17" dirty="0">
                <a:latin typeface="Tahoma"/>
                <a:cs typeface="Tahoma"/>
              </a:rPr>
              <a:t>-5</a:t>
            </a:r>
            <a:r>
              <a:rPr sz="2243" b="1" spc="-26" dirty="0">
                <a:latin typeface="Tahoma"/>
                <a:cs typeface="Tahoma"/>
              </a:rPr>
              <a:t> </a:t>
            </a:r>
            <a:r>
              <a:rPr sz="2243" b="1" dirty="0">
                <a:latin typeface="Tahoma"/>
                <a:cs typeface="Tahoma"/>
              </a:rPr>
              <a:t>adult</a:t>
            </a:r>
            <a:r>
              <a:rPr sz="2243" b="1" spc="-26" dirty="0">
                <a:latin typeface="Tahoma"/>
                <a:cs typeface="Tahoma"/>
              </a:rPr>
              <a:t> </a:t>
            </a:r>
            <a:r>
              <a:rPr sz="2243" b="1" dirty="0">
                <a:latin typeface="Tahoma"/>
                <a:cs typeface="Tahoma"/>
              </a:rPr>
              <a:t>Scouters</a:t>
            </a:r>
            <a:r>
              <a:rPr sz="2243" b="1" spc="-35" dirty="0">
                <a:latin typeface="Tahoma"/>
                <a:cs typeface="Tahoma"/>
              </a:rPr>
              <a:t> </a:t>
            </a:r>
            <a:r>
              <a:rPr sz="2243" b="1" dirty="0">
                <a:latin typeface="Tahoma"/>
                <a:cs typeface="Tahoma"/>
              </a:rPr>
              <a:t>from</a:t>
            </a:r>
            <a:r>
              <a:rPr sz="2243" b="1" spc="-35" dirty="0">
                <a:latin typeface="Tahoma"/>
                <a:cs typeface="Tahoma"/>
              </a:rPr>
              <a:t> </a:t>
            </a:r>
            <a:r>
              <a:rPr lang="en-US" sz="2243" b="1" spc="-35" dirty="0">
                <a:latin typeface="Tahoma"/>
                <a:cs typeface="Tahoma"/>
              </a:rPr>
              <a:t>Blue Hen D</a:t>
            </a:r>
            <a:r>
              <a:rPr sz="2243" b="1" spc="-17" dirty="0">
                <a:latin typeface="Tahoma"/>
                <a:cs typeface="Tahoma"/>
              </a:rPr>
              <a:t>istrict</a:t>
            </a:r>
            <a:r>
              <a:rPr lang="en-US" sz="2243" b="1" spc="-17" dirty="0">
                <a:latin typeface="Tahoma"/>
                <a:cs typeface="Tahoma"/>
              </a:rPr>
              <a:t> and may include a </a:t>
            </a:r>
            <a:r>
              <a:rPr sz="2243" b="1" dirty="0">
                <a:latin typeface="Tahoma"/>
                <a:cs typeface="Tahoma"/>
              </a:rPr>
              <a:t>member</a:t>
            </a:r>
            <a:r>
              <a:rPr sz="2243" b="1" spc="-43" dirty="0">
                <a:latin typeface="Tahoma"/>
                <a:cs typeface="Tahoma"/>
              </a:rPr>
              <a:t> </a:t>
            </a:r>
            <a:r>
              <a:rPr sz="2243" b="1" dirty="0">
                <a:latin typeface="Tahoma"/>
                <a:cs typeface="Tahoma"/>
              </a:rPr>
              <a:t>of</a:t>
            </a:r>
            <a:r>
              <a:rPr sz="2243" b="1" spc="-43" dirty="0">
                <a:latin typeface="Tahoma"/>
                <a:cs typeface="Tahoma"/>
              </a:rPr>
              <a:t> </a:t>
            </a:r>
            <a:r>
              <a:rPr sz="2243" b="1" dirty="0">
                <a:latin typeface="Tahoma"/>
                <a:cs typeface="Tahoma"/>
              </a:rPr>
              <a:t>your</a:t>
            </a:r>
            <a:r>
              <a:rPr sz="2243" b="1" spc="-43" dirty="0">
                <a:latin typeface="Tahoma"/>
                <a:cs typeface="Tahoma"/>
              </a:rPr>
              <a:t> </a:t>
            </a:r>
            <a:r>
              <a:rPr sz="2243" b="1" dirty="0">
                <a:latin typeface="Tahoma"/>
                <a:cs typeface="Tahoma"/>
              </a:rPr>
              <a:t>troop</a:t>
            </a:r>
            <a:r>
              <a:rPr sz="2243" b="1" spc="-35" dirty="0">
                <a:latin typeface="Tahoma"/>
                <a:cs typeface="Tahoma"/>
              </a:rPr>
              <a:t> </a:t>
            </a:r>
            <a:r>
              <a:rPr sz="2243" b="1" dirty="0">
                <a:latin typeface="Tahoma"/>
                <a:cs typeface="Tahoma"/>
              </a:rPr>
              <a:t>committee.</a:t>
            </a:r>
            <a:r>
              <a:rPr sz="2243" b="1" spc="552" dirty="0">
                <a:latin typeface="Tahoma"/>
                <a:cs typeface="Tahoma"/>
              </a:rPr>
              <a:t> </a:t>
            </a:r>
            <a:r>
              <a:rPr sz="2243" b="1" dirty="0">
                <a:latin typeface="Tahoma"/>
                <a:cs typeface="Tahoma"/>
              </a:rPr>
              <a:t>Your</a:t>
            </a:r>
            <a:r>
              <a:rPr sz="2243" b="1" spc="-35" dirty="0">
                <a:latin typeface="Tahoma"/>
                <a:cs typeface="Tahoma"/>
              </a:rPr>
              <a:t> </a:t>
            </a:r>
            <a:r>
              <a:rPr sz="2243" b="1" dirty="0">
                <a:latin typeface="Tahoma"/>
                <a:cs typeface="Tahoma"/>
              </a:rPr>
              <a:t>Scoutmaster</a:t>
            </a:r>
            <a:r>
              <a:rPr sz="2243" b="1" spc="-43" dirty="0">
                <a:latin typeface="Tahoma"/>
                <a:cs typeface="Tahoma"/>
              </a:rPr>
              <a:t> </a:t>
            </a:r>
            <a:r>
              <a:rPr sz="2243" b="1" spc="-35" dirty="0">
                <a:latin typeface="Tahoma"/>
                <a:cs typeface="Tahoma"/>
              </a:rPr>
              <a:t>will </a:t>
            </a:r>
            <a:r>
              <a:rPr sz="2243" b="1" dirty="0">
                <a:latin typeface="Tahoma"/>
                <a:cs typeface="Tahoma"/>
              </a:rPr>
              <a:t>also</a:t>
            </a:r>
            <a:r>
              <a:rPr sz="2243" b="1" spc="-43" dirty="0">
                <a:latin typeface="Tahoma"/>
                <a:cs typeface="Tahoma"/>
              </a:rPr>
              <a:t> </a:t>
            </a:r>
            <a:r>
              <a:rPr sz="2243" b="1" dirty="0">
                <a:latin typeface="Tahoma"/>
                <a:cs typeface="Tahoma"/>
              </a:rPr>
              <a:t>be</a:t>
            </a:r>
            <a:r>
              <a:rPr sz="2243" b="1" spc="-43" dirty="0">
                <a:latin typeface="Tahoma"/>
                <a:cs typeface="Tahoma"/>
              </a:rPr>
              <a:t> </a:t>
            </a:r>
            <a:r>
              <a:rPr sz="2243" b="1" dirty="0">
                <a:latin typeface="Tahoma"/>
                <a:cs typeface="Tahoma"/>
              </a:rPr>
              <a:t>in</a:t>
            </a:r>
            <a:r>
              <a:rPr sz="2243" b="1" spc="-35" dirty="0">
                <a:latin typeface="Tahoma"/>
                <a:cs typeface="Tahoma"/>
              </a:rPr>
              <a:t> </a:t>
            </a:r>
            <a:r>
              <a:rPr sz="2243" b="1" dirty="0">
                <a:latin typeface="Tahoma"/>
                <a:cs typeface="Tahoma"/>
              </a:rPr>
              <a:t>attendance</a:t>
            </a:r>
            <a:r>
              <a:rPr lang="en-US" sz="2243" b="1" dirty="0">
                <a:latin typeface="Tahoma"/>
                <a:cs typeface="Tahoma"/>
              </a:rPr>
              <a:t> but </a:t>
            </a:r>
            <a:r>
              <a:rPr sz="2243" b="1" dirty="0">
                <a:latin typeface="Tahoma"/>
                <a:cs typeface="Tahoma"/>
              </a:rPr>
              <a:t>only</a:t>
            </a:r>
            <a:r>
              <a:rPr lang="en-US" sz="2243" b="1" dirty="0">
                <a:latin typeface="Tahoma"/>
                <a:cs typeface="Tahoma"/>
              </a:rPr>
              <a:t> to</a:t>
            </a:r>
            <a:r>
              <a:rPr sz="2243" b="1" spc="-35" dirty="0">
                <a:latin typeface="Tahoma"/>
                <a:cs typeface="Tahoma"/>
              </a:rPr>
              <a:t> </a:t>
            </a:r>
            <a:r>
              <a:rPr sz="2243" b="1" dirty="0">
                <a:latin typeface="Tahoma"/>
                <a:cs typeface="Tahoma"/>
              </a:rPr>
              <a:t>act</a:t>
            </a:r>
            <a:r>
              <a:rPr sz="2243" b="1" spc="-35" dirty="0">
                <a:latin typeface="Tahoma"/>
                <a:cs typeface="Tahoma"/>
              </a:rPr>
              <a:t> </a:t>
            </a:r>
            <a:r>
              <a:rPr sz="2243" b="1" dirty="0">
                <a:latin typeface="Tahoma"/>
                <a:cs typeface="Tahoma"/>
              </a:rPr>
              <a:t>as</a:t>
            </a:r>
            <a:r>
              <a:rPr sz="2243" b="1" spc="-43" dirty="0">
                <a:latin typeface="Tahoma"/>
                <a:cs typeface="Tahoma"/>
              </a:rPr>
              <a:t> </a:t>
            </a:r>
            <a:r>
              <a:rPr sz="2243" b="1" dirty="0">
                <a:latin typeface="Tahoma"/>
                <a:cs typeface="Tahoma"/>
              </a:rPr>
              <a:t>your</a:t>
            </a:r>
            <a:r>
              <a:rPr sz="2243" b="1" spc="-26" dirty="0">
                <a:latin typeface="Tahoma"/>
                <a:cs typeface="Tahoma"/>
              </a:rPr>
              <a:t> </a:t>
            </a:r>
            <a:r>
              <a:rPr sz="2243" b="1" dirty="0">
                <a:latin typeface="Tahoma"/>
                <a:cs typeface="Tahoma"/>
              </a:rPr>
              <a:t>advocate</a:t>
            </a:r>
            <a:r>
              <a:rPr sz="2243" b="1" spc="-43" dirty="0">
                <a:latin typeface="Tahoma"/>
                <a:cs typeface="Tahoma"/>
              </a:rPr>
              <a:t> </a:t>
            </a:r>
            <a:r>
              <a:rPr sz="2243" b="1" dirty="0">
                <a:latin typeface="Tahoma"/>
                <a:cs typeface="Tahoma"/>
              </a:rPr>
              <a:t>and</a:t>
            </a:r>
            <a:r>
              <a:rPr sz="2243" b="1" spc="-35" dirty="0">
                <a:latin typeface="Tahoma"/>
                <a:cs typeface="Tahoma"/>
              </a:rPr>
              <a:t> </a:t>
            </a:r>
            <a:r>
              <a:rPr sz="2243" b="1" dirty="0">
                <a:latin typeface="Tahoma"/>
                <a:cs typeface="Tahoma"/>
              </a:rPr>
              <a:t>for</a:t>
            </a:r>
            <a:r>
              <a:rPr sz="2243" b="1" spc="-26" dirty="0">
                <a:latin typeface="Tahoma"/>
                <a:cs typeface="Tahoma"/>
              </a:rPr>
              <a:t> </a:t>
            </a:r>
            <a:r>
              <a:rPr sz="2243" b="1" spc="-17" dirty="0">
                <a:latin typeface="Tahoma"/>
                <a:cs typeface="Tahoma"/>
              </a:rPr>
              <a:t>support</a:t>
            </a:r>
            <a:r>
              <a:rPr lang="en-US" sz="2243" b="1" spc="-17" dirty="0">
                <a:latin typeface="Tahoma"/>
                <a:cs typeface="Tahoma"/>
              </a:rPr>
              <a:t> and </a:t>
            </a:r>
            <a:r>
              <a:rPr sz="2243" b="1" dirty="0">
                <a:latin typeface="Tahoma"/>
                <a:cs typeface="Tahoma"/>
              </a:rPr>
              <a:t>will</a:t>
            </a:r>
            <a:r>
              <a:rPr sz="2243" b="1" spc="-26" dirty="0">
                <a:latin typeface="Tahoma"/>
                <a:cs typeface="Tahoma"/>
              </a:rPr>
              <a:t> </a:t>
            </a:r>
            <a:r>
              <a:rPr sz="2243" b="1" dirty="0">
                <a:latin typeface="Tahoma"/>
                <a:cs typeface="Tahoma"/>
              </a:rPr>
              <a:t>not</a:t>
            </a:r>
            <a:r>
              <a:rPr sz="2243" b="1" spc="-26" dirty="0">
                <a:latin typeface="Tahoma"/>
                <a:cs typeface="Tahoma"/>
              </a:rPr>
              <a:t> </a:t>
            </a:r>
            <a:r>
              <a:rPr lang="en-US" sz="2243" b="1" spc="-26" dirty="0">
                <a:latin typeface="Tahoma"/>
                <a:cs typeface="Tahoma"/>
              </a:rPr>
              <a:t>participate in the Review</a:t>
            </a:r>
            <a:r>
              <a:rPr sz="2243" b="1" dirty="0">
                <a:latin typeface="Tahoma"/>
                <a:cs typeface="Tahoma"/>
              </a:rPr>
              <a:t>.</a:t>
            </a:r>
            <a:r>
              <a:rPr sz="2243" b="1" spc="595" dirty="0">
                <a:latin typeface="Tahoma"/>
                <a:cs typeface="Tahoma"/>
              </a:rPr>
              <a:t> </a:t>
            </a:r>
            <a:r>
              <a:rPr sz="2243" b="1" dirty="0">
                <a:latin typeface="Tahoma"/>
                <a:cs typeface="Tahoma"/>
              </a:rPr>
              <a:t>No</a:t>
            </a:r>
            <a:r>
              <a:rPr sz="2243" b="1" spc="-26" dirty="0">
                <a:latin typeface="Tahoma"/>
                <a:cs typeface="Tahoma"/>
              </a:rPr>
              <a:t> </a:t>
            </a:r>
            <a:r>
              <a:rPr sz="2243" b="1" dirty="0">
                <a:latin typeface="Tahoma"/>
                <a:cs typeface="Tahoma"/>
              </a:rPr>
              <a:t>other</a:t>
            </a:r>
            <a:r>
              <a:rPr sz="2243" b="1" spc="-26" dirty="0">
                <a:latin typeface="Tahoma"/>
                <a:cs typeface="Tahoma"/>
              </a:rPr>
              <a:t> </a:t>
            </a:r>
            <a:r>
              <a:rPr sz="2243" b="1" dirty="0">
                <a:latin typeface="Tahoma"/>
                <a:cs typeface="Tahoma"/>
              </a:rPr>
              <a:t>individuals</a:t>
            </a:r>
            <a:r>
              <a:rPr sz="2243" b="1" spc="-35" dirty="0">
                <a:latin typeface="Tahoma"/>
                <a:cs typeface="Tahoma"/>
              </a:rPr>
              <a:t> </a:t>
            </a:r>
            <a:r>
              <a:rPr sz="2243" b="1" dirty="0">
                <a:latin typeface="Tahoma"/>
                <a:cs typeface="Tahoma"/>
              </a:rPr>
              <a:t>will</a:t>
            </a:r>
            <a:r>
              <a:rPr sz="2243" b="1" spc="-17" dirty="0">
                <a:latin typeface="Tahoma"/>
                <a:cs typeface="Tahoma"/>
              </a:rPr>
              <a:t> </a:t>
            </a:r>
            <a:r>
              <a:rPr sz="2243" b="1" dirty="0">
                <a:latin typeface="Tahoma"/>
                <a:cs typeface="Tahoma"/>
              </a:rPr>
              <a:t>be</a:t>
            </a:r>
            <a:r>
              <a:rPr sz="2243" b="1" spc="-35" dirty="0">
                <a:latin typeface="Tahoma"/>
                <a:cs typeface="Tahoma"/>
              </a:rPr>
              <a:t> </a:t>
            </a:r>
            <a:r>
              <a:rPr sz="2243" b="1" spc="-17" dirty="0">
                <a:latin typeface="Tahoma"/>
                <a:cs typeface="Tahoma"/>
              </a:rPr>
              <a:t>allowed </a:t>
            </a:r>
            <a:r>
              <a:rPr sz="2243" b="1" dirty="0">
                <a:latin typeface="Tahoma"/>
                <a:cs typeface="Tahoma"/>
              </a:rPr>
              <a:t>to</a:t>
            </a:r>
            <a:r>
              <a:rPr sz="2243" b="1" spc="-43" dirty="0">
                <a:latin typeface="Tahoma"/>
                <a:cs typeface="Tahoma"/>
              </a:rPr>
              <a:t> </a:t>
            </a:r>
            <a:r>
              <a:rPr sz="2243" b="1" dirty="0">
                <a:latin typeface="Tahoma"/>
                <a:cs typeface="Tahoma"/>
              </a:rPr>
              <a:t>attend</a:t>
            </a:r>
            <a:r>
              <a:rPr sz="2243" b="1" spc="-26" dirty="0">
                <a:latin typeface="Tahoma"/>
                <a:cs typeface="Tahoma"/>
              </a:rPr>
              <a:t> </a:t>
            </a:r>
            <a:r>
              <a:rPr sz="2243" b="1" dirty="0">
                <a:latin typeface="Tahoma"/>
                <a:cs typeface="Tahoma"/>
              </a:rPr>
              <a:t>the</a:t>
            </a:r>
            <a:r>
              <a:rPr sz="2243" b="1" spc="-43" dirty="0">
                <a:latin typeface="Tahoma"/>
                <a:cs typeface="Tahoma"/>
              </a:rPr>
              <a:t> </a:t>
            </a:r>
            <a:r>
              <a:rPr lang="en-US" sz="2243" b="1" spc="-43" dirty="0">
                <a:latin typeface="Tahoma"/>
                <a:cs typeface="Tahoma"/>
              </a:rPr>
              <a:t>B</a:t>
            </a:r>
            <a:r>
              <a:rPr sz="2243" b="1" dirty="0">
                <a:latin typeface="Tahoma"/>
                <a:cs typeface="Tahoma"/>
              </a:rPr>
              <a:t>oard</a:t>
            </a:r>
            <a:r>
              <a:rPr sz="2243" b="1" spc="-26" dirty="0">
                <a:latin typeface="Tahoma"/>
                <a:cs typeface="Tahoma"/>
              </a:rPr>
              <a:t> </a:t>
            </a:r>
            <a:r>
              <a:rPr sz="2243" b="1" dirty="0">
                <a:latin typeface="Tahoma"/>
                <a:cs typeface="Tahoma"/>
              </a:rPr>
              <a:t>session</a:t>
            </a:r>
            <a:r>
              <a:rPr sz="2243" b="1" spc="-43" dirty="0">
                <a:latin typeface="Tahoma"/>
                <a:cs typeface="Tahoma"/>
              </a:rPr>
              <a:t> </a:t>
            </a:r>
            <a:r>
              <a:rPr sz="2243" b="1" dirty="0">
                <a:latin typeface="Tahoma"/>
                <a:cs typeface="Tahoma"/>
              </a:rPr>
              <a:t>until</a:t>
            </a:r>
            <a:r>
              <a:rPr sz="2243" b="1" spc="-26" dirty="0">
                <a:latin typeface="Tahoma"/>
                <a:cs typeface="Tahoma"/>
              </a:rPr>
              <a:t> </a:t>
            </a:r>
            <a:r>
              <a:rPr sz="2243" b="1" dirty="0">
                <a:latin typeface="Tahoma"/>
                <a:cs typeface="Tahoma"/>
              </a:rPr>
              <a:t>a</a:t>
            </a:r>
            <a:r>
              <a:rPr sz="2243" b="1" spc="-26" dirty="0">
                <a:latin typeface="Tahoma"/>
                <a:cs typeface="Tahoma"/>
              </a:rPr>
              <a:t> </a:t>
            </a:r>
            <a:r>
              <a:rPr sz="2243" b="1" dirty="0">
                <a:latin typeface="Tahoma"/>
                <a:cs typeface="Tahoma"/>
              </a:rPr>
              <a:t>decision</a:t>
            </a:r>
            <a:r>
              <a:rPr sz="2243" b="1" spc="-43" dirty="0">
                <a:latin typeface="Tahoma"/>
                <a:cs typeface="Tahoma"/>
              </a:rPr>
              <a:t> </a:t>
            </a:r>
            <a:r>
              <a:rPr sz="2243" b="1" dirty="0">
                <a:latin typeface="Tahoma"/>
                <a:cs typeface="Tahoma"/>
              </a:rPr>
              <a:t>on</a:t>
            </a:r>
            <a:r>
              <a:rPr sz="2243" b="1" spc="-35" dirty="0">
                <a:latin typeface="Tahoma"/>
                <a:cs typeface="Tahoma"/>
              </a:rPr>
              <a:t> </a:t>
            </a:r>
            <a:r>
              <a:rPr sz="2243" b="1" dirty="0">
                <a:latin typeface="Tahoma"/>
                <a:cs typeface="Tahoma"/>
              </a:rPr>
              <a:t>your</a:t>
            </a:r>
            <a:r>
              <a:rPr sz="2243" b="1" spc="-35" dirty="0">
                <a:latin typeface="Tahoma"/>
                <a:cs typeface="Tahoma"/>
              </a:rPr>
              <a:t> </a:t>
            </a:r>
            <a:r>
              <a:rPr sz="2243" b="1" dirty="0">
                <a:latin typeface="Tahoma"/>
                <a:cs typeface="Tahoma"/>
              </a:rPr>
              <a:t>application</a:t>
            </a:r>
            <a:r>
              <a:rPr sz="2243" b="1" spc="-35" dirty="0">
                <a:latin typeface="Tahoma"/>
                <a:cs typeface="Tahoma"/>
              </a:rPr>
              <a:t> </a:t>
            </a:r>
            <a:r>
              <a:rPr sz="2243" b="1" dirty="0">
                <a:latin typeface="Tahoma"/>
                <a:cs typeface="Tahoma"/>
              </a:rPr>
              <a:t>is</a:t>
            </a:r>
            <a:r>
              <a:rPr sz="2243" b="1" spc="-43" dirty="0">
                <a:latin typeface="Tahoma"/>
                <a:cs typeface="Tahoma"/>
              </a:rPr>
              <a:t> </a:t>
            </a:r>
            <a:r>
              <a:rPr sz="2243" b="1" spc="-17" dirty="0">
                <a:latin typeface="Tahoma"/>
                <a:cs typeface="Tahoma"/>
              </a:rPr>
              <a:t>made.</a:t>
            </a:r>
            <a:endParaRPr sz="2243" dirty="0">
              <a:latin typeface="Tahoma"/>
              <a:cs typeface="Tahoma"/>
            </a:endParaRPr>
          </a:p>
          <a:p>
            <a:pPr marL="21914" marR="8766">
              <a:spcBef>
                <a:spcPts val="949"/>
              </a:spcBef>
            </a:pPr>
            <a:r>
              <a:rPr sz="2243" b="1" dirty="0">
                <a:latin typeface="Tahoma"/>
                <a:cs typeface="Tahoma"/>
              </a:rPr>
              <a:t>During</a:t>
            </a:r>
            <a:r>
              <a:rPr sz="2243" b="1" spc="-43" dirty="0">
                <a:latin typeface="Tahoma"/>
                <a:cs typeface="Tahoma"/>
              </a:rPr>
              <a:t> </a:t>
            </a:r>
            <a:r>
              <a:rPr sz="2243" b="1" dirty="0">
                <a:latin typeface="Tahoma"/>
                <a:cs typeface="Tahoma"/>
              </a:rPr>
              <a:t>your</a:t>
            </a:r>
            <a:r>
              <a:rPr sz="2243" b="1" spc="-43" dirty="0">
                <a:latin typeface="Tahoma"/>
                <a:cs typeface="Tahoma"/>
              </a:rPr>
              <a:t> </a:t>
            </a:r>
            <a:r>
              <a:rPr sz="2243" b="1" dirty="0">
                <a:latin typeface="Tahoma"/>
                <a:cs typeface="Tahoma"/>
              </a:rPr>
              <a:t>board</a:t>
            </a:r>
            <a:r>
              <a:rPr sz="2243" b="1" spc="-43" dirty="0">
                <a:latin typeface="Tahoma"/>
                <a:cs typeface="Tahoma"/>
              </a:rPr>
              <a:t> </a:t>
            </a:r>
            <a:r>
              <a:rPr sz="2243" b="1" dirty="0">
                <a:latin typeface="Tahoma"/>
                <a:cs typeface="Tahoma"/>
              </a:rPr>
              <a:t>you</a:t>
            </a:r>
            <a:r>
              <a:rPr sz="2243" b="1" spc="-43" dirty="0">
                <a:latin typeface="Tahoma"/>
                <a:cs typeface="Tahoma"/>
              </a:rPr>
              <a:t> </a:t>
            </a:r>
            <a:r>
              <a:rPr sz="2243" b="1" dirty="0">
                <a:latin typeface="Tahoma"/>
                <a:cs typeface="Tahoma"/>
              </a:rPr>
              <a:t>will</a:t>
            </a:r>
            <a:r>
              <a:rPr sz="2243" b="1" spc="-43" dirty="0">
                <a:latin typeface="Tahoma"/>
                <a:cs typeface="Tahoma"/>
              </a:rPr>
              <a:t> </a:t>
            </a:r>
            <a:r>
              <a:rPr sz="2243" b="1" dirty="0">
                <a:latin typeface="Tahoma"/>
                <a:cs typeface="Tahoma"/>
              </a:rPr>
              <a:t>be</a:t>
            </a:r>
            <a:r>
              <a:rPr sz="2243" b="1" spc="-52" dirty="0">
                <a:latin typeface="Tahoma"/>
                <a:cs typeface="Tahoma"/>
              </a:rPr>
              <a:t> </a:t>
            </a:r>
            <a:r>
              <a:rPr sz="2243" b="1" dirty="0">
                <a:latin typeface="Tahoma"/>
                <a:cs typeface="Tahoma"/>
              </a:rPr>
              <a:t>ask</a:t>
            </a:r>
            <a:r>
              <a:rPr lang="en-US" sz="2243" b="1" dirty="0">
                <a:latin typeface="Tahoma"/>
                <a:cs typeface="Tahoma"/>
              </a:rPr>
              <a:t>ed</a:t>
            </a:r>
            <a:r>
              <a:rPr sz="2243" b="1" spc="-52" dirty="0">
                <a:latin typeface="Tahoma"/>
                <a:cs typeface="Tahoma"/>
              </a:rPr>
              <a:t> </a:t>
            </a:r>
            <a:r>
              <a:rPr sz="2243" b="1" dirty="0">
                <a:latin typeface="Tahoma"/>
                <a:cs typeface="Tahoma"/>
              </a:rPr>
              <a:t>a</a:t>
            </a:r>
            <a:r>
              <a:rPr sz="2243" b="1" spc="-35" dirty="0">
                <a:latin typeface="Tahoma"/>
                <a:cs typeface="Tahoma"/>
              </a:rPr>
              <a:t> </a:t>
            </a:r>
            <a:r>
              <a:rPr sz="2243" b="1" dirty="0">
                <a:latin typeface="Tahoma"/>
                <a:cs typeface="Tahoma"/>
              </a:rPr>
              <a:t>number</a:t>
            </a:r>
            <a:r>
              <a:rPr sz="2243" b="1" spc="-43" dirty="0">
                <a:latin typeface="Tahoma"/>
                <a:cs typeface="Tahoma"/>
              </a:rPr>
              <a:t> </a:t>
            </a:r>
            <a:r>
              <a:rPr sz="2243" b="1" dirty="0">
                <a:latin typeface="Tahoma"/>
                <a:cs typeface="Tahoma"/>
              </a:rPr>
              <a:t>of</a:t>
            </a:r>
            <a:r>
              <a:rPr sz="2243" b="1" spc="-52" dirty="0">
                <a:latin typeface="Tahoma"/>
                <a:cs typeface="Tahoma"/>
              </a:rPr>
              <a:t> </a:t>
            </a:r>
            <a:r>
              <a:rPr sz="2243" b="1" dirty="0">
                <a:latin typeface="Tahoma"/>
                <a:cs typeface="Tahoma"/>
              </a:rPr>
              <a:t>questions</a:t>
            </a:r>
            <a:r>
              <a:rPr sz="2243" b="1" spc="-52" dirty="0">
                <a:latin typeface="Tahoma"/>
                <a:cs typeface="Tahoma"/>
              </a:rPr>
              <a:t> </a:t>
            </a:r>
            <a:r>
              <a:rPr sz="2243" b="1" dirty="0">
                <a:latin typeface="Tahoma"/>
                <a:cs typeface="Tahoma"/>
              </a:rPr>
              <a:t>of</a:t>
            </a:r>
            <a:r>
              <a:rPr sz="2243" b="1" spc="-43" dirty="0">
                <a:latin typeface="Tahoma"/>
                <a:cs typeface="Tahoma"/>
              </a:rPr>
              <a:t> </a:t>
            </a:r>
            <a:r>
              <a:rPr sz="2243" b="1" dirty="0">
                <a:latin typeface="Tahoma"/>
                <a:cs typeface="Tahoma"/>
              </a:rPr>
              <a:t>which</a:t>
            </a:r>
            <a:r>
              <a:rPr sz="2243" b="1" spc="-52" dirty="0">
                <a:latin typeface="Tahoma"/>
                <a:cs typeface="Tahoma"/>
              </a:rPr>
              <a:t> </a:t>
            </a:r>
            <a:r>
              <a:rPr sz="2243" b="1" dirty="0">
                <a:latin typeface="Tahoma"/>
                <a:cs typeface="Tahoma"/>
              </a:rPr>
              <a:t>there</a:t>
            </a:r>
            <a:r>
              <a:rPr sz="2243" b="1" spc="-52" dirty="0">
                <a:latin typeface="Tahoma"/>
                <a:cs typeface="Tahoma"/>
              </a:rPr>
              <a:t> </a:t>
            </a:r>
            <a:r>
              <a:rPr sz="2243" b="1" dirty="0">
                <a:latin typeface="Tahoma"/>
                <a:cs typeface="Tahoma"/>
              </a:rPr>
              <a:t>is</a:t>
            </a:r>
            <a:r>
              <a:rPr sz="2243" b="1" spc="-43" dirty="0">
                <a:latin typeface="Tahoma"/>
                <a:cs typeface="Tahoma"/>
              </a:rPr>
              <a:t> </a:t>
            </a:r>
            <a:r>
              <a:rPr sz="2243" b="1" dirty="0">
                <a:latin typeface="Tahoma"/>
                <a:cs typeface="Tahoma"/>
              </a:rPr>
              <a:t>no</a:t>
            </a:r>
            <a:r>
              <a:rPr sz="2243" b="1" spc="-52" dirty="0">
                <a:latin typeface="Tahoma"/>
                <a:cs typeface="Tahoma"/>
              </a:rPr>
              <a:t> </a:t>
            </a:r>
            <a:r>
              <a:rPr sz="2243" b="1" spc="-17" dirty="0">
                <a:latin typeface="Tahoma"/>
                <a:cs typeface="Tahoma"/>
              </a:rPr>
              <a:t>right</a:t>
            </a:r>
            <a:r>
              <a:rPr sz="2243" b="1" spc="863" dirty="0">
                <a:latin typeface="Tahoma"/>
                <a:cs typeface="Tahoma"/>
              </a:rPr>
              <a:t> </a:t>
            </a:r>
            <a:r>
              <a:rPr sz="2243" b="1" dirty="0">
                <a:latin typeface="Tahoma"/>
                <a:cs typeface="Tahoma"/>
              </a:rPr>
              <a:t>or</a:t>
            </a:r>
            <a:r>
              <a:rPr sz="2243" b="1" spc="-52" dirty="0">
                <a:latin typeface="Tahoma"/>
                <a:cs typeface="Tahoma"/>
              </a:rPr>
              <a:t> </a:t>
            </a:r>
            <a:r>
              <a:rPr sz="2243" b="1" dirty="0">
                <a:latin typeface="Tahoma"/>
                <a:cs typeface="Tahoma"/>
              </a:rPr>
              <a:t>wrong</a:t>
            </a:r>
            <a:r>
              <a:rPr sz="2243" b="1" spc="-43" dirty="0">
                <a:latin typeface="Tahoma"/>
                <a:cs typeface="Tahoma"/>
              </a:rPr>
              <a:t> </a:t>
            </a:r>
            <a:r>
              <a:rPr sz="2243" b="1" dirty="0">
                <a:latin typeface="Tahoma"/>
                <a:cs typeface="Tahoma"/>
              </a:rPr>
              <a:t>answer.</a:t>
            </a:r>
            <a:r>
              <a:rPr sz="2243" b="1" spc="552" dirty="0">
                <a:latin typeface="Tahoma"/>
                <a:cs typeface="Tahoma"/>
              </a:rPr>
              <a:t> </a:t>
            </a:r>
            <a:r>
              <a:rPr sz="2243" b="1" dirty="0">
                <a:latin typeface="Tahoma"/>
                <a:cs typeface="Tahoma"/>
              </a:rPr>
              <a:t>Some</a:t>
            </a:r>
            <a:r>
              <a:rPr sz="2243" b="1" spc="-52" dirty="0">
                <a:latin typeface="Tahoma"/>
                <a:cs typeface="Tahoma"/>
              </a:rPr>
              <a:t> </a:t>
            </a:r>
            <a:r>
              <a:rPr sz="2243" b="1" dirty="0">
                <a:latin typeface="Tahoma"/>
                <a:cs typeface="Tahoma"/>
              </a:rPr>
              <a:t>will</a:t>
            </a:r>
            <a:r>
              <a:rPr sz="2243" b="1" spc="-43" dirty="0">
                <a:latin typeface="Tahoma"/>
                <a:cs typeface="Tahoma"/>
              </a:rPr>
              <a:t> </a:t>
            </a:r>
            <a:r>
              <a:rPr sz="2243" b="1" dirty="0">
                <a:latin typeface="Tahoma"/>
                <a:cs typeface="Tahoma"/>
              </a:rPr>
              <a:t>be</a:t>
            </a:r>
            <a:r>
              <a:rPr sz="2243" b="1" spc="-52" dirty="0">
                <a:latin typeface="Tahoma"/>
                <a:cs typeface="Tahoma"/>
              </a:rPr>
              <a:t> </a:t>
            </a:r>
            <a:r>
              <a:rPr sz="2243" b="1" dirty="0">
                <a:latin typeface="Tahoma"/>
                <a:cs typeface="Tahoma"/>
              </a:rPr>
              <a:t>questions</a:t>
            </a:r>
            <a:r>
              <a:rPr sz="2243" b="1" spc="-52" dirty="0">
                <a:latin typeface="Tahoma"/>
                <a:cs typeface="Tahoma"/>
              </a:rPr>
              <a:t> </a:t>
            </a:r>
            <a:r>
              <a:rPr sz="2243" b="1" dirty="0">
                <a:latin typeface="Tahoma"/>
                <a:cs typeface="Tahoma"/>
              </a:rPr>
              <a:t>of</a:t>
            </a:r>
            <a:r>
              <a:rPr sz="2243" b="1" spc="-52" dirty="0">
                <a:latin typeface="Tahoma"/>
                <a:cs typeface="Tahoma"/>
              </a:rPr>
              <a:t> </a:t>
            </a:r>
            <a:r>
              <a:rPr sz="2243" b="1" dirty="0">
                <a:latin typeface="Tahoma"/>
                <a:cs typeface="Tahoma"/>
              </a:rPr>
              <a:t>your</a:t>
            </a:r>
            <a:r>
              <a:rPr sz="2243" b="1" spc="-43" dirty="0">
                <a:latin typeface="Tahoma"/>
                <a:cs typeface="Tahoma"/>
              </a:rPr>
              <a:t> </a:t>
            </a:r>
            <a:r>
              <a:rPr sz="2243" b="1" dirty="0">
                <a:latin typeface="Tahoma"/>
                <a:cs typeface="Tahoma"/>
              </a:rPr>
              <a:t>Scouting</a:t>
            </a:r>
            <a:r>
              <a:rPr sz="2243" b="1" spc="-43" dirty="0">
                <a:latin typeface="Tahoma"/>
                <a:cs typeface="Tahoma"/>
              </a:rPr>
              <a:t> </a:t>
            </a:r>
            <a:r>
              <a:rPr sz="2243" b="1" dirty="0">
                <a:latin typeface="Tahoma"/>
                <a:cs typeface="Tahoma"/>
              </a:rPr>
              <a:t>history,</a:t>
            </a:r>
            <a:r>
              <a:rPr sz="2243" b="1" spc="-52" dirty="0">
                <a:latin typeface="Tahoma"/>
                <a:cs typeface="Tahoma"/>
              </a:rPr>
              <a:t> </a:t>
            </a:r>
            <a:r>
              <a:rPr sz="2243" b="1" dirty="0">
                <a:latin typeface="Tahoma"/>
                <a:cs typeface="Tahoma"/>
              </a:rPr>
              <a:t>some</a:t>
            </a:r>
            <a:r>
              <a:rPr sz="2243" b="1" spc="-52" dirty="0">
                <a:latin typeface="Tahoma"/>
                <a:cs typeface="Tahoma"/>
              </a:rPr>
              <a:t> </a:t>
            </a:r>
            <a:r>
              <a:rPr sz="2243" b="1" dirty="0">
                <a:latin typeface="Tahoma"/>
                <a:cs typeface="Tahoma"/>
              </a:rPr>
              <a:t>will</a:t>
            </a:r>
            <a:r>
              <a:rPr sz="2243" b="1" spc="-43" dirty="0">
                <a:latin typeface="Tahoma"/>
                <a:cs typeface="Tahoma"/>
              </a:rPr>
              <a:t> </a:t>
            </a:r>
            <a:r>
              <a:rPr sz="2243" b="1" spc="-60" dirty="0">
                <a:latin typeface="Tahoma"/>
                <a:cs typeface="Tahoma"/>
              </a:rPr>
              <a:t>be </a:t>
            </a:r>
            <a:r>
              <a:rPr sz="2243" b="1" dirty="0">
                <a:latin typeface="Tahoma"/>
                <a:cs typeface="Tahoma"/>
              </a:rPr>
              <a:t>about</a:t>
            </a:r>
            <a:r>
              <a:rPr sz="2243" b="1" spc="-60" dirty="0">
                <a:latin typeface="Tahoma"/>
                <a:cs typeface="Tahoma"/>
              </a:rPr>
              <a:t> </a:t>
            </a:r>
            <a:r>
              <a:rPr sz="2243" b="1" dirty="0">
                <a:latin typeface="Tahoma"/>
                <a:cs typeface="Tahoma"/>
              </a:rPr>
              <a:t>your</a:t>
            </a:r>
            <a:r>
              <a:rPr sz="2243" b="1" spc="-52" dirty="0">
                <a:latin typeface="Tahoma"/>
                <a:cs typeface="Tahoma"/>
              </a:rPr>
              <a:t> </a:t>
            </a:r>
            <a:r>
              <a:rPr sz="2243" b="1" dirty="0">
                <a:latin typeface="Tahoma"/>
                <a:cs typeface="Tahoma"/>
              </a:rPr>
              <a:t>thoughts</a:t>
            </a:r>
            <a:r>
              <a:rPr sz="2243" b="1" spc="-52" dirty="0">
                <a:latin typeface="Tahoma"/>
                <a:cs typeface="Tahoma"/>
              </a:rPr>
              <a:t> </a:t>
            </a:r>
            <a:r>
              <a:rPr sz="2243" b="1" dirty="0">
                <a:latin typeface="Tahoma"/>
                <a:cs typeface="Tahoma"/>
              </a:rPr>
              <a:t>of</a:t>
            </a:r>
            <a:r>
              <a:rPr sz="2243" b="1" spc="-60"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Scouting</a:t>
            </a:r>
            <a:r>
              <a:rPr sz="2243" b="1" spc="-52" dirty="0">
                <a:latin typeface="Tahoma"/>
                <a:cs typeface="Tahoma"/>
              </a:rPr>
              <a:t> </a:t>
            </a:r>
            <a:r>
              <a:rPr sz="2243" b="1" dirty="0">
                <a:latin typeface="Tahoma"/>
                <a:cs typeface="Tahoma"/>
              </a:rPr>
              <a:t>program,</a:t>
            </a:r>
            <a:r>
              <a:rPr sz="2243" b="1" spc="544" dirty="0">
                <a:latin typeface="Tahoma"/>
                <a:cs typeface="Tahoma"/>
              </a:rPr>
              <a:t> </a:t>
            </a:r>
            <a:r>
              <a:rPr sz="2243" b="1" dirty="0">
                <a:latin typeface="Tahoma"/>
                <a:cs typeface="Tahoma"/>
              </a:rPr>
              <a:t>The</a:t>
            </a:r>
            <a:r>
              <a:rPr sz="2243" b="1" spc="-52" dirty="0">
                <a:latin typeface="Tahoma"/>
                <a:cs typeface="Tahoma"/>
              </a:rPr>
              <a:t> </a:t>
            </a:r>
            <a:r>
              <a:rPr sz="2243" b="1" dirty="0">
                <a:latin typeface="Tahoma"/>
                <a:cs typeface="Tahoma"/>
              </a:rPr>
              <a:t>Scout</a:t>
            </a:r>
            <a:r>
              <a:rPr sz="2243" b="1" spc="-60" dirty="0">
                <a:latin typeface="Tahoma"/>
                <a:cs typeface="Tahoma"/>
              </a:rPr>
              <a:t> </a:t>
            </a:r>
            <a:r>
              <a:rPr sz="2243" b="1" dirty="0">
                <a:latin typeface="Tahoma"/>
                <a:cs typeface="Tahoma"/>
              </a:rPr>
              <a:t>Law,</a:t>
            </a:r>
            <a:r>
              <a:rPr sz="2243" b="1" spc="-52" dirty="0">
                <a:latin typeface="Tahoma"/>
                <a:cs typeface="Tahoma"/>
              </a:rPr>
              <a:t> </a:t>
            </a:r>
            <a:r>
              <a:rPr sz="2243" b="1" dirty="0">
                <a:latin typeface="Tahoma"/>
                <a:cs typeface="Tahoma"/>
              </a:rPr>
              <a:t>Scout</a:t>
            </a:r>
            <a:r>
              <a:rPr sz="2243" b="1" spc="-60" dirty="0">
                <a:latin typeface="Tahoma"/>
                <a:cs typeface="Tahoma"/>
              </a:rPr>
              <a:t> </a:t>
            </a:r>
            <a:r>
              <a:rPr sz="2243" b="1" dirty="0">
                <a:latin typeface="Tahoma"/>
                <a:cs typeface="Tahoma"/>
              </a:rPr>
              <a:t>Oath,</a:t>
            </a:r>
            <a:r>
              <a:rPr sz="2243" b="1" spc="-52" dirty="0">
                <a:latin typeface="Tahoma"/>
                <a:cs typeface="Tahoma"/>
              </a:rPr>
              <a:t> </a:t>
            </a:r>
            <a:r>
              <a:rPr sz="2243" b="1" dirty="0">
                <a:latin typeface="Tahoma"/>
                <a:cs typeface="Tahoma"/>
              </a:rPr>
              <a:t>etc.,</a:t>
            </a:r>
            <a:r>
              <a:rPr sz="2243" b="1" spc="-60" dirty="0">
                <a:latin typeface="Tahoma"/>
                <a:cs typeface="Tahoma"/>
              </a:rPr>
              <a:t> </a:t>
            </a:r>
            <a:r>
              <a:rPr sz="2243" b="1" spc="-43" dirty="0">
                <a:latin typeface="Tahoma"/>
                <a:cs typeface="Tahoma"/>
              </a:rPr>
              <a:t>and </a:t>
            </a:r>
            <a:r>
              <a:rPr sz="2243" b="1" dirty="0">
                <a:latin typeface="Tahoma"/>
                <a:cs typeface="Tahoma"/>
              </a:rPr>
              <a:t>there</a:t>
            </a:r>
            <a:r>
              <a:rPr sz="2243" b="1" spc="-60" dirty="0">
                <a:latin typeface="Tahoma"/>
                <a:cs typeface="Tahoma"/>
              </a:rPr>
              <a:t> </a:t>
            </a:r>
            <a:r>
              <a:rPr sz="2243" b="1" dirty="0">
                <a:latin typeface="Tahoma"/>
                <a:cs typeface="Tahoma"/>
              </a:rPr>
              <a:t>will</a:t>
            </a:r>
            <a:r>
              <a:rPr sz="2243" b="1" spc="-52" dirty="0">
                <a:latin typeface="Tahoma"/>
                <a:cs typeface="Tahoma"/>
              </a:rPr>
              <a:t> </a:t>
            </a:r>
            <a:r>
              <a:rPr sz="2243" b="1" dirty="0">
                <a:latin typeface="Tahoma"/>
                <a:cs typeface="Tahoma"/>
              </a:rPr>
              <a:t>be</a:t>
            </a:r>
            <a:r>
              <a:rPr sz="2243" b="1" spc="-52" dirty="0">
                <a:latin typeface="Tahoma"/>
                <a:cs typeface="Tahoma"/>
              </a:rPr>
              <a:t> </a:t>
            </a:r>
            <a:r>
              <a:rPr sz="2243" b="1" dirty="0">
                <a:latin typeface="Tahoma"/>
                <a:cs typeface="Tahoma"/>
              </a:rPr>
              <a:t>questions</a:t>
            </a:r>
            <a:r>
              <a:rPr sz="2243" b="1" spc="-60" dirty="0">
                <a:latin typeface="Tahoma"/>
                <a:cs typeface="Tahoma"/>
              </a:rPr>
              <a:t> </a:t>
            </a:r>
            <a:r>
              <a:rPr sz="2243" b="1" dirty="0">
                <a:latin typeface="Tahoma"/>
                <a:cs typeface="Tahoma"/>
              </a:rPr>
              <a:t>about</a:t>
            </a:r>
            <a:r>
              <a:rPr sz="2243" b="1" spc="-52" dirty="0">
                <a:latin typeface="Tahoma"/>
                <a:cs typeface="Tahoma"/>
              </a:rPr>
              <a:t> </a:t>
            </a:r>
            <a:r>
              <a:rPr sz="2243" b="1" dirty="0">
                <a:latin typeface="Tahoma"/>
                <a:cs typeface="Tahoma"/>
              </a:rPr>
              <a:t>your</a:t>
            </a:r>
            <a:r>
              <a:rPr sz="2243" b="1" spc="-52" dirty="0">
                <a:latin typeface="Tahoma"/>
                <a:cs typeface="Tahoma"/>
              </a:rPr>
              <a:t> </a:t>
            </a:r>
            <a:r>
              <a:rPr sz="2243" b="1" spc="-17" dirty="0">
                <a:latin typeface="Tahoma"/>
                <a:cs typeface="Tahoma"/>
              </a:rPr>
              <a:t>project.</a:t>
            </a:r>
            <a:endParaRPr sz="2243" dirty="0">
              <a:latin typeface="Tahoma"/>
              <a:cs typeface="Tahoma"/>
            </a:endParaRPr>
          </a:p>
          <a:p>
            <a:pPr marL="21914" marR="199416">
              <a:lnSpc>
                <a:spcPct val="96200"/>
              </a:lnSpc>
              <a:spcBef>
                <a:spcPts val="1061"/>
              </a:spcBef>
            </a:pPr>
            <a:r>
              <a:rPr sz="2243" b="1" dirty="0">
                <a:latin typeface="Tahoma"/>
                <a:cs typeface="Tahoma"/>
              </a:rPr>
              <a:t>Following</a:t>
            </a:r>
            <a:r>
              <a:rPr sz="2243" b="1" spc="-43" dirty="0">
                <a:latin typeface="Tahoma"/>
                <a:cs typeface="Tahoma"/>
              </a:rPr>
              <a:t> </a:t>
            </a:r>
            <a:r>
              <a:rPr sz="2243" b="1" dirty="0">
                <a:latin typeface="Tahoma"/>
                <a:cs typeface="Tahoma"/>
              </a:rPr>
              <a:t>the</a:t>
            </a:r>
            <a:r>
              <a:rPr sz="2243" b="1" spc="-43" dirty="0">
                <a:latin typeface="Tahoma"/>
                <a:cs typeface="Tahoma"/>
              </a:rPr>
              <a:t> </a:t>
            </a:r>
            <a:r>
              <a:rPr lang="en-US" sz="2243" b="1" spc="-43" dirty="0">
                <a:latin typeface="Tahoma"/>
                <a:cs typeface="Tahoma"/>
              </a:rPr>
              <a:t>interview</a:t>
            </a:r>
            <a:r>
              <a:rPr sz="2243" b="1" spc="-43" dirty="0">
                <a:latin typeface="Tahoma"/>
                <a:cs typeface="Tahoma"/>
              </a:rPr>
              <a:t> </a:t>
            </a:r>
            <a:r>
              <a:rPr sz="2243" b="1" dirty="0">
                <a:latin typeface="Tahoma"/>
                <a:cs typeface="Tahoma"/>
              </a:rPr>
              <a:t>period</a:t>
            </a:r>
            <a:r>
              <a:rPr sz="2243" b="1" spc="-35" dirty="0">
                <a:latin typeface="Tahoma"/>
                <a:cs typeface="Tahoma"/>
              </a:rPr>
              <a:t> </a:t>
            </a:r>
            <a:r>
              <a:rPr sz="2243" b="1" dirty="0">
                <a:latin typeface="Tahoma"/>
                <a:cs typeface="Tahoma"/>
              </a:rPr>
              <a:t>the</a:t>
            </a:r>
            <a:r>
              <a:rPr sz="2243" b="1" spc="-43" dirty="0">
                <a:latin typeface="Tahoma"/>
                <a:cs typeface="Tahoma"/>
              </a:rPr>
              <a:t> </a:t>
            </a:r>
            <a:r>
              <a:rPr lang="en-US" sz="2243" b="1" spc="-43" dirty="0">
                <a:latin typeface="Tahoma"/>
                <a:cs typeface="Tahoma"/>
              </a:rPr>
              <a:t>B</a:t>
            </a:r>
            <a:r>
              <a:rPr sz="2243" b="1" dirty="0">
                <a:latin typeface="Tahoma"/>
                <a:cs typeface="Tahoma"/>
              </a:rPr>
              <a:t>oard</a:t>
            </a:r>
            <a:r>
              <a:rPr sz="2243" b="1" spc="-35" dirty="0">
                <a:latin typeface="Tahoma"/>
                <a:cs typeface="Tahoma"/>
              </a:rPr>
              <a:t> </a:t>
            </a:r>
            <a:r>
              <a:rPr sz="2243" b="1" dirty="0">
                <a:latin typeface="Tahoma"/>
                <a:cs typeface="Tahoma"/>
              </a:rPr>
              <a:t>will</a:t>
            </a:r>
            <a:r>
              <a:rPr sz="2243" b="1" spc="-35" dirty="0">
                <a:latin typeface="Tahoma"/>
                <a:cs typeface="Tahoma"/>
              </a:rPr>
              <a:t> </a:t>
            </a:r>
            <a:r>
              <a:rPr sz="2243" b="1" dirty="0">
                <a:latin typeface="Tahoma"/>
                <a:cs typeface="Tahoma"/>
              </a:rPr>
              <a:t>meet</a:t>
            </a:r>
            <a:r>
              <a:rPr sz="2243" b="1" spc="-52" dirty="0">
                <a:latin typeface="Tahoma"/>
                <a:cs typeface="Tahoma"/>
              </a:rPr>
              <a:t> </a:t>
            </a:r>
            <a:r>
              <a:rPr sz="2243" b="1" dirty="0">
                <a:latin typeface="Tahoma"/>
                <a:cs typeface="Tahoma"/>
              </a:rPr>
              <a:t>without</a:t>
            </a:r>
            <a:r>
              <a:rPr sz="2243" b="1" spc="-43" dirty="0">
                <a:latin typeface="Tahoma"/>
                <a:cs typeface="Tahoma"/>
              </a:rPr>
              <a:t> </a:t>
            </a:r>
            <a:r>
              <a:rPr lang="en-US" sz="2243" b="1" spc="-43" dirty="0">
                <a:latin typeface="Tahoma"/>
                <a:cs typeface="Tahoma"/>
              </a:rPr>
              <a:t>the candidate or</a:t>
            </a:r>
            <a:r>
              <a:rPr sz="2243" b="1" spc="-35" dirty="0">
                <a:latin typeface="Tahoma"/>
                <a:cs typeface="Tahoma"/>
              </a:rPr>
              <a:t> </a:t>
            </a:r>
            <a:r>
              <a:rPr sz="2243" b="1" dirty="0">
                <a:latin typeface="Tahoma"/>
                <a:cs typeface="Tahoma"/>
              </a:rPr>
              <a:t>Scoutmaster</a:t>
            </a:r>
            <a:r>
              <a:rPr sz="2243" b="1" spc="-43" dirty="0">
                <a:latin typeface="Tahoma"/>
                <a:cs typeface="Tahoma"/>
              </a:rPr>
              <a:t> </a:t>
            </a:r>
            <a:r>
              <a:rPr sz="2243" b="1" dirty="0">
                <a:latin typeface="Tahoma"/>
                <a:cs typeface="Tahoma"/>
              </a:rPr>
              <a:t>and</a:t>
            </a:r>
            <a:r>
              <a:rPr sz="2243" b="1" spc="-35" dirty="0">
                <a:latin typeface="Tahoma"/>
                <a:cs typeface="Tahoma"/>
              </a:rPr>
              <a:t> </a:t>
            </a:r>
            <a:r>
              <a:rPr sz="2243" b="1" dirty="0">
                <a:latin typeface="Tahoma"/>
                <a:cs typeface="Tahoma"/>
              </a:rPr>
              <a:t>will</a:t>
            </a:r>
            <a:r>
              <a:rPr sz="2243" b="1" spc="-35" dirty="0">
                <a:latin typeface="Tahoma"/>
                <a:cs typeface="Tahoma"/>
              </a:rPr>
              <a:t> </a:t>
            </a:r>
            <a:r>
              <a:rPr lang="en-US" sz="2243" b="1" dirty="0">
                <a:latin typeface="Tahoma"/>
                <a:cs typeface="Tahoma"/>
              </a:rPr>
              <a:t>determine whether the candidate passed the Board</a:t>
            </a:r>
            <a:r>
              <a:rPr sz="2243" b="1" dirty="0">
                <a:latin typeface="Tahoma"/>
                <a:cs typeface="Tahoma"/>
              </a:rPr>
              <a:t>.</a:t>
            </a:r>
            <a:r>
              <a:rPr sz="2243" b="1" spc="561" dirty="0">
                <a:latin typeface="Tahoma"/>
                <a:cs typeface="Tahoma"/>
              </a:rPr>
              <a:t> </a:t>
            </a:r>
            <a:r>
              <a:rPr sz="2243" b="1" dirty="0">
                <a:latin typeface="Tahoma"/>
                <a:cs typeface="Tahoma"/>
              </a:rPr>
              <a:t>The</a:t>
            </a:r>
            <a:r>
              <a:rPr sz="2243" b="1" spc="-43" dirty="0">
                <a:latin typeface="Tahoma"/>
                <a:cs typeface="Tahoma"/>
              </a:rPr>
              <a:t> </a:t>
            </a:r>
            <a:r>
              <a:rPr sz="2243" b="1" dirty="0">
                <a:latin typeface="Tahoma"/>
                <a:cs typeface="Tahoma"/>
              </a:rPr>
              <a:t>decision</a:t>
            </a:r>
            <a:r>
              <a:rPr sz="2243" b="1" spc="-43" dirty="0">
                <a:latin typeface="Tahoma"/>
                <a:cs typeface="Tahoma"/>
              </a:rPr>
              <a:t> </a:t>
            </a:r>
            <a:r>
              <a:rPr sz="2243" b="1" dirty="0">
                <a:latin typeface="Tahoma"/>
                <a:cs typeface="Tahoma"/>
              </a:rPr>
              <a:t>must</a:t>
            </a:r>
            <a:r>
              <a:rPr sz="2243" b="1" spc="-43" dirty="0">
                <a:latin typeface="Tahoma"/>
                <a:cs typeface="Tahoma"/>
              </a:rPr>
              <a:t> be </a:t>
            </a:r>
            <a:r>
              <a:rPr sz="2243" b="1" spc="-17" dirty="0">
                <a:latin typeface="Tahoma"/>
                <a:cs typeface="Tahoma"/>
              </a:rPr>
              <a:t>unanimous.</a:t>
            </a:r>
            <a:endParaRPr sz="2243" dirty="0">
              <a:latin typeface="Tahoma"/>
              <a:cs typeface="Tahoma"/>
            </a:endParaRPr>
          </a:p>
        </p:txBody>
      </p:sp>
      <p:pic>
        <p:nvPicPr>
          <p:cNvPr id="12" name="object 12"/>
          <p:cNvPicPr/>
          <p:nvPr/>
        </p:nvPicPr>
        <p:blipFill>
          <a:blip r:embed="rId2" cstate="print"/>
          <a:stretch>
            <a:fillRect/>
          </a:stretch>
        </p:blipFill>
        <p:spPr>
          <a:xfrm>
            <a:off x="520085" y="4267200"/>
            <a:ext cx="109569" cy="131482"/>
          </a:xfrm>
          <a:prstGeom prst="rect">
            <a:avLst/>
          </a:prstGeom>
        </p:spPr>
      </p:pic>
      <p:pic>
        <p:nvPicPr>
          <p:cNvPr id="13" name="object 13"/>
          <p:cNvPicPr/>
          <p:nvPr/>
        </p:nvPicPr>
        <p:blipFill>
          <a:blip r:embed="rId2" cstate="print"/>
          <a:stretch>
            <a:fillRect/>
          </a:stretch>
        </p:blipFill>
        <p:spPr>
          <a:xfrm>
            <a:off x="520085" y="6096000"/>
            <a:ext cx="109569" cy="131482"/>
          </a:xfrm>
          <a:prstGeom prst="rect">
            <a:avLst/>
          </a:prstGeom>
        </p:spPr>
      </p:pic>
      <p:pic>
        <p:nvPicPr>
          <p:cNvPr id="14" name="object 14"/>
          <p:cNvPicPr/>
          <p:nvPr/>
        </p:nvPicPr>
        <p:blipFill>
          <a:blip r:embed="rId2" cstate="print"/>
          <a:stretch>
            <a:fillRect/>
          </a:stretch>
        </p:blipFill>
        <p:spPr>
          <a:xfrm>
            <a:off x="520085" y="7543800"/>
            <a:ext cx="109569" cy="131482"/>
          </a:xfrm>
          <a:prstGeom prst="rect">
            <a:avLst/>
          </a:prstGeom>
        </p:spPr>
      </p:pic>
      <p:sp>
        <p:nvSpPr>
          <p:cNvPr id="15" name="Slide Number Placeholder 14">
            <a:extLst>
              <a:ext uri="{FF2B5EF4-FFF2-40B4-BE49-F238E27FC236}">
                <a16:creationId xmlns:a16="http://schemas.microsoft.com/office/drawing/2014/main" id="{BA258A75-C636-9F09-5456-C1838029C043}"/>
              </a:ext>
            </a:extLst>
          </p:cNvPr>
          <p:cNvSpPr>
            <a:spLocks noGrp="1"/>
          </p:cNvSpPr>
          <p:nvPr>
            <p:ph type="sldNum" sz="quarter" idx="7"/>
          </p:nvPr>
        </p:nvSpPr>
        <p:spPr/>
        <p:txBody>
          <a:bodyPr/>
          <a:lstStyle/>
          <a:p>
            <a:fld id="{B6F15528-21DE-4FAA-801E-634DDDAF4B2B}" type="slidenum">
              <a:rPr lang="en-US" smtClean="0"/>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352800" y="1129286"/>
            <a:ext cx="7848600" cy="1083374"/>
          </a:xfrm>
        </p:spPr>
        <p:txBody>
          <a:bodyPr/>
          <a:lstStyle/>
          <a:p>
            <a:pPr algn="ctr" eaLnBrk="1" hangingPunct="1"/>
            <a:r>
              <a:rPr lang="en-US" altLang="en-US" sz="7040" dirty="0"/>
              <a:t>Be Aware……</a:t>
            </a:r>
          </a:p>
        </p:txBody>
      </p:sp>
      <p:sp>
        <p:nvSpPr>
          <p:cNvPr id="12293" name="Rectangle 3"/>
          <p:cNvSpPr>
            <a:spLocks noGrp="1" noChangeArrowheads="1"/>
          </p:cNvSpPr>
          <p:nvPr>
            <p:ph type="body" idx="1"/>
          </p:nvPr>
        </p:nvSpPr>
        <p:spPr>
          <a:xfrm>
            <a:off x="670560" y="2819400"/>
            <a:ext cx="12359640" cy="5027787"/>
          </a:xfrm>
        </p:spPr>
        <p:txBody>
          <a:bodyPr/>
          <a:lstStyle/>
          <a:p>
            <a:pPr marL="488165" indent="-488165">
              <a:lnSpc>
                <a:spcPct val="200000"/>
              </a:lnSpc>
              <a:defRPr/>
            </a:pPr>
            <a:endParaRPr lang="en-US" altLang="en-US" sz="1424" dirty="0"/>
          </a:p>
          <a:p>
            <a:pPr marL="61913" indent="-61913">
              <a:lnSpc>
                <a:spcPct val="150000"/>
              </a:lnSpc>
              <a:defRPr/>
            </a:pPr>
            <a:r>
              <a:rPr lang="en-US" altLang="en-US" sz="10251" dirty="0">
                <a:solidFill>
                  <a:srgbClr val="CC0000"/>
                </a:solidFill>
              </a:rPr>
              <a:t>NO</a:t>
            </a:r>
            <a:r>
              <a:rPr lang="en-US" altLang="en-US" sz="4556" dirty="0"/>
              <a:t> Council, District, Unit or Individual has the authority to </a:t>
            </a:r>
            <a:r>
              <a:rPr lang="en-US" altLang="en-US" sz="4556" dirty="0">
                <a:effectLst>
                  <a:outerShdw blurRad="38100" dist="38100" dir="2700000" algn="tl">
                    <a:srgbClr val="000000">
                      <a:alpha val="43137"/>
                    </a:srgbClr>
                  </a:outerShdw>
                </a:effectLst>
              </a:rPr>
              <a:t>ADD</a:t>
            </a:r>
            <a:r>
              <a:rPr lang="en-US" altLang="en-US" sz="4556" dirty="0"/>
              <a:t> to or </a:t>
            </a:r>
            <a:r>
              <a:rPr lang="en-US" altLang="en-US" sz="4556" dirty="0">
                <a:effectLst>
                  <a:outerShdw blurRad="38100" dist="38100" dir="2700000" algn="tl">
                    <a:srgbClr val="000000">
                      <a:alpha val="43137"/>
                    </a:srgbClr>
                  </a:outerShdw>
                </a:effectLst>
              </a:rPr>
              <a:t>SUBTRACT</a:t>
            </a:r>
            <a:r>
              <a:rPr lang="en-US" altLang="en-US" sz="4556" dirty="0"/>
              <a:t> </a:t>
            </a:r>
          </a:p>
          <a:p>
            <a:pPr marL="488165" indent="-488165">
              <a:lnSpc>
                <a:spcPct val="200000"/>
              </a:lnSpc>
              <a:defRPr/>
            </a:pPr>
            <a:r>
              <a:rPr lang="en-US" altLang="en-US" sz="4556" dirty="0"/>
              <a:t>from any BSA advancement requirement.</a:t>
            </a:r>
          </a:p>
        </p:txBody>
      </p:sp>
      <p:sp>
        <p:nvSpPr>
          <p:cNvPr id="2" name="Slide Number Placeholder 1">
            <a:extLst>
              <a:ext uri="{FF2B5EF4-FFF2-40B4-BE49-F238E27FC236}">
                <a16:creationId xmlns:a16="http://schemas.microsoft.com/office/drawing/2014/main" id="{523356C6-766F-7605-1402-AABD71615404}"/>
              </a:ext>
            </a:extLst>
          </p:cNvPr>
          <p:cNvSpPr>
            <a:spLocks noGrp="1"/>
          </p:cNvSpPr>
          <p:nvPr>
            <p:ph type="sldNum" sz="quarter" idx="7"/>
          </p:nvPr>
        </p:nvSpPr>
        <p:spPr/>
        <p:txBody>
          <a:bodyPr/>
          <a:lstStyle/>
          <a:p>
            <a:fld id="{B6F15528-21DE-4FAA-801E-634DDDAF4B2B}" type="slidenum">
              <a:rPr lang="en-US" smtClean="0"/>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667000" y="304800"/>
            <a:ext cx="8331598" cy="2514600"/>
            <a:chOff x="1317752" y="2247900"/>
            <a:chExt cx="4828540" cy="1457325"/>
          </a:xfrm>
        </p:grpSpPr>
        <p:pic>
          <p:nvPicPr>
            <p:cNvPr id="4" name="object 4"/>
            <p:cNvPicPr/>
            <p:nvPr/>
          </p:nvPicPr>
          <p:blipFill>
            <a:blip r:embed="rId2" cstate="print"/>
            <a:stretch>
              <a:fillRect/>
            </a:stretch>
          </p:blipFill>
          <p:spPr>
            <a:xfrm>
              <a:off x="1592072" y="2784348"/>
              <a:ext cx="4123944" cy="100583"/>
            </a:xfrm>
            <a:prstGeom prst="rect">
              <a:avLst/>
            </a:prstGeom>
          </p:spPr>
        </p:pic>
        <p:pic>
          <p:nvPicPr>
            <p:cNvPr id="5" name="object 5"/>
            <p:cNvPicPr/>
            <p:nvPr/>
          </p:nvPicPr>
          <p:blipFill>
            <a:blip r:embed="rId3" cstate="print"/>
            <a:stretch>
              <a:fillRect/>
            </a:stretch>
          </p:blipFill>
          <p:spPr>
            <a:xfrm>
              <a:off x="1317752" y="2247900"/>
              <a:ext cx="4828032" cy="911351"/>
            </a:xfrm>
            <a:prstGeom prst="rect">
              <a:avLst/>
            </a:prstGeom>
          </p:spPr>
        </p:pic>
        <p:pic>
          <p:nvPicPr>
            <p:cNvPr id="6" name="object 6"/>
            <p:cNvPicPr/>
            <p:nvPr/>
          </p:nvPicPr>
          <p:blipFill>
            <a:blip r:embed="rId4" cstate="print"/>
            <a:stretch>
              <a:fillRect/>
            </a:stretch>
          </p:blipFill>
          <p:spPr>
            <a:xfrm>
              <a:off x="1317752" y="2714244"/>
              <a:ext cx="2813304" cy="990600"/>
            </a:xfrm>
            <a:prstGeom prst="rect">
              <a:avLst/>
            </a:prstGeom>
          </p:spPr>
        </p:pic>
      </p:grpSp>
      <p:sp>
        <p:nvSpPr>
          <p:cNvPr id="7" name="object 7"/>
          <p:cNvSpPr txBox="1">
            <a:spLocks noGrp="1"/>
          </p:cNvSpPr>
          <p:nvPr>
            <p:ph type="title"/>
          </p:nvPr>
        </p:nvSpPr>
        <p:spPr>
          <a:xfrm>
            <a:off x="3150797" y="416669"/>
            <a:ext cx="7136203" cy="1945531"/>
          </a:xfrm>
          <a:prstGeom prst="rect">
            <a:avLst/>
          </a:prstGeom>
        </p:spPr>
        <p:txBody>
          <a:bodyPr vert="horz" wrap="square" lIns="0" tIns="47115" rIns="0" bIns="0" rtlCol="0">
            <a:spAutoFit/>
          </a:bodyPr>
          <a:lstStyle/>
          <a:p>
            <a:pPr marL="21914" marR="8766">
              <a:lnSpc>
                <a:spcPts val="7420"/>
              </a:lnSpc>
              <a:spcBef>
                <a:spcPts val="371"/>
              </a:spcBef>
            </a:pPr>
            <a:r>
              <a:rPr dirty="0"/>
              <a:t>Examples</a:t>
            </a:r>
            <a:r>
              <a:rPr spc="-242" dirty="0"/>
              <a:t> </a:t>
            </a:r>
            <a:r>
              <a:rPr dirty="0"/>
              <a:t>of</a:t>
            </a:r>
            <a:r>
              <a:rPr spc="-233" dirty="0"/>
              <a:t> </a:t>
            </a:r>
            <a:r>
              <a:rPr spc="-17" dirty="0"/>
              <a:t>Board</a:t>
            </a:r>
            <a:r>
              <a:rPr u="none" spc="-17" dirty="0"/>
              <a:t> </a:t>
            </a:r>
            <a:r>
              <a:rPr spc="-17" dirty="0"/>
              <a:t>Questions</a:t>
            </a:r>
          </a:p>
        </p:txBody>
      </p:sp>
      <p:pic>
        <p:nvPicPr>
          <p:cNvPr id="8" name="object 8"/>
          <p:cNvPicPr/>
          <p:nvPr/>
        </p:nvPicPr>
        <p:blipFill>
          <a:blip r:embed="rId5" cstate="print"/>
          <a:stretch>
            <a:fillRect/>
          </a:stretch>
        </p:blipFill>
        <p:spPr>
          <a:xfrm>
            <a:off x="3134300" y="2188645"/>
            <a:ext cx="3876100" cy="173555"/>
          </a:xfrm>
          <a:prstGeom prst="rect">
            <a:avLst/>
          </a:prstGeom>
        </p:spPr>
      </p:pic>
      <p:pic>
        <p:nvPicPr>
          <p:cNvPr id="9" name="object 9"/>
          <p:cNvPicPr/>
          <p:nvPr/>
        </p:nvPicPr>
        <p:blipFill>
          <a:blip r:embed="rId6" cstate="print"/>
          <a:stretch>
            <a:fillRect/>
          </a:stretch>
        </p:blipFill>
        <p:spPr>
          <a:xfrm>
            <a:off x="520085" y="2895600"/>
            <a:ext cx="131482" cy="175310"/>
          </a:xfrm>
          <a:prstGeom prst="rect">
            <a:avLst/>
          </a:prstGeom>
        </p:spPr>
      </p:pic>
      <p:pic>
        <p:nvPicPr>
          <p:cNvPr id="10" name="object 10"/>
          <p:cNvPicPr/>
          <p:nvPr/>
        </p:nvPicPr>
        <p:blipFill>
          <a:blip r:embed="rId6" cstate="print"/>
          <a:stretch>
            <a:fillRect/>
          </a:stretch>
        </p:blipFill>
        <p:spPr>
          <a:xfrm>
            <a:off x="520085" y="3733800"/>
            <a:ext cx="131482" cy="175310"/>
          </a:xfrm>
          <a:prstGeom prst="rect">
            <a:avLst/>
          </a:prstGeom>
        </p:spPr>
      </p:pic>
      <p:pic>
        <p:nvPicPr>
          <p:cNvPr id="11" name="object 11"/>
          <p:cNvPicPr/>
          <p:nvPr/>
        </p:nvPicPr>
        <p:blipFill>
          <a:blip r:embed="rId6" cstate="print"/>
          <a:stretch>
            <a:fillRect/>
          </a:stretch>
        </p:blipFill>
        <p:spPr>
          <a:xfrm>
            <a:off x="520085" y="7901890"/>
            <a:ext cx="131482" cy="175310"/>
          </a:xfrm>
          <a:prstGeom prst="rect">
            <a:avLst/>
          </a:prstGeom>
        </p:spPr>
      </p:pic>
      <p:pic>
        <p:nvPicPr>
          <p:cNvPr id="12" name="object 12"/>
          <p:cNvPicPr/>
          <p:nvPr/>
        </p:nvPicPr>
        <p:blipFill>
          <a:blip r:embed="rId6" cstate="print"/>
          <a:stretch>
            <a:fillRect/>
          </a:stretch>
        </p:blipFill>
        <p:spPr>
          <a:xfrm>
            <a:off x="520085" y="5615890"/>
            <a:ext cx="131482" cy="175310"/>
          </a:xfrm>
          <a:prstGeom prst="rect">
            <a:avLst/>
          </a:prstGeom>
        </p:spPr>
      </p:pic>
      <p:pic>
        <p:nvPicPr>
          <p:cNvPr id="13" name="object 13"/>
          <p:cNvPicPr/>
          <p:nvPr/>
        </p:nvPicPr>
        <p:blipFill>
          <a:blip r:embed="rId6" cstate="print"/>
          <a:stretch>
            <a:fillRect/>
          </a:stretch>
        </p:blipFill>
        <p:spPr>
          <a:xfrm>
            <a:off x="520085" y="6149290"/>
            <a:ext cx="131482" cy="175310"/>
          </a:xfrm>
          <a:prstGeom prst="rect">
            <a:avLst/>
          </a:prstGeom>
        </p:spPr>
      </p:pic>
      <p:pic>
        <p:nvPicPr>
          <p:cNvPr id="14" name="object 14"/>
          <p:cNvPicPr/>
          <p:nvPr/>
        </p:nvPicPr>
        <p:blipFill>
          <a:blip r:embed="rId6" cstate="print"/>
          <a:stretch>
            <a:fillRect/>
          </a:stretch>
        </p:blipFill>
        <p:spPr>
          <a:xfrm>
            <a:off x="520085" y="6682690"/>
            <a:ext cx="131482" cy="175310"/>
          </a:xfrm>
          <a:prstGeom prst="rect">
            <a:avLst/>
          </a:prstGeom>
        </p:spPr>
      </p:pic>
      <p:pic>
        <p:nvPicPr>
          <p:cNvPr id="15" name="object 15"/>
          <p:cNvPicPr/>
          <p:nvPr/>
        </p:nvPicPr>
        <p:blipFill>
          <a:blip r:embed="rId6" cstate="print"/>
          <a:stretch>
            <a:fillRect/>
          </a:stretch>
        </p:blipFill>
        <p:spPr>
          <a:xfrm>
            <a:off x="520085" y="7315200"/>
            <a:ext cx="131482" cy="175310"/>
          </a:xfrm>
          <a:prstGeom prst="rect">
            <a:avLst/>
          </a:prstGeom>
        </p:spPr>
      </p:pic>
      <p:pic>
        <p:nvPicPr>
          <p:cNvPr id="16" name="object 16"/>
          <p:cNvPicPr/>
          <p:nvPr/>
        </p:nvPicPr>
        <p:blipFill>
          <a:blip r:embed="rId6" cstate="print"/>
          <a:stretch>
            <a:fillRect/>
          </a:stretch>
        </p:blipFill>
        <p:spPr>
          <a:xfrm>
            <a:off x="520085" y="8458200"/>
            <a:ext cx="131482" cy="175310"/>
          </a:xfrm>
          <a:prstGeom prst="rect">
            <a:avLst/>
          </a:prstGeom>
        </p:spPr>
      </p:pic>
      <p:pic>
        <p:nvPicPr>
          <p:cNvPr id="17" name="object 17"/>
          <p:cNvPicPr/>
          <p:nvPr/>
        </p:nvPicPr>
        <p:blipFill>
          <a:blip r:embed="rId6" cstate="print"/>
          <a:stretch>
            <a:fillRect/>
          </a:stretch>
        </p:blipFill>
        <p:spPr>
          <a:xfrm>
            <a:off x="500031" y="9469718"/>
            <a:ext cx="109569" cy="131482"/>
          </a:xfrm>
          <a:prstGeom prst="rect">
            <a:avLst/>
          </a:prstGeom>
        </p:spPr>
      </p:pic>
      <p:sp>
        <p:nvSpPr>
          <p:cNvPr id="18" name="object 18"/>
          <p:cNvSpPr txBox="1"/>
          <p:nvPr/>
        </p:nvSpPr>
        <p:spPr>
          <a:xfrm>
            <a:off x="838200" y="2743200"/>
            <a:ext cx="12096675" cy="7080086"/>
          </a:xfrm>
          <a:prstGeom prst="rect">
            <a:avLst/>
          </a:prstGeom>
        </p:spPr>
        <p:txBody>
          <a:bodyPr vert="horz" wrap="square" lIns="0" tIns="21914" rIns="0" bIns="0" rtlCol="0">
            <a:spAutoFit/>
          </a:bodyPr>
          <a:lstStyle/>
          <a:p>
            <a:pPr marL="21914" marR="1395912">
              <a:spcBef>
                <a:spcPts val="173"/>
              </a:spcBef>
              <a:tabLst>
                <a:tab pos="11480800" algn="l"/>
              </a:tabLst>
            </a:pPr>
            <a:r>
              <a:rPr lang="en-US" sz="2760" b="1" dirty="0">
                <a:latin typeface="Tahoma" panose="020B0604030504040204" pitchFamily="34" charset="0"/>
                <a:ea typeface="Tahoma" panose="020B0604030504040204" pitchFamily="34" charset="0"/>
                <a:cs typeface="Tahoma" panose="020B0604030504040204" pitchFamily="34" charset="0"/>
              </a:rPr>
              <a:t>There is no specific set of questions that an Eagle candidate should be asked. </a:t>
            </a:r>
          </a:p>
          <a:p>
            <a:pPr marL="21914" marR="1395912">
              <a:spcBef>
                <a:spcPts val="173"/>
              </a:spcBef>
              <a:tabLst>
                <a:tab pos="11480800" algn="l"/>
              </a:tabLst>
            </a:pPr>
            <a:r>
              <a:rPr lang="en-US" sz="2760" b="1" dirty="0">
                <a:latin typeface="Tahoma" panose="020B0604030504040204" pitchFamily="34" charset="0"/>
                <a:ea typeface="Tahoma" panose="020B0604030504040204" pitchFamily="34" charset="0"/>
                <a:cs typeface="Tahoma" panose="020B0604030504040204" pitchFamily="34" charset="0"/>
              </a:rPr>
              <a:t>There </a:t>
            </a:r>
            <a:r>
              <a:rPr lang="en-US" sz="2761" b="1" dirty="0">
                <a:latin typeface="Tahoma"/>
                <a:cs typeface="Tahoma"/>
              </a:rPr>
              <a:t>are</a:t>
            </a:r>
            <a:r>
              <a:rPr lang="en-US" sz="2761" b="1" spc="35" dirty="0">
                <a:latin typeface="Tahoma"/>
                <a:cs typeface="Tahoma"/>
              </a:rPr>
              <a:t> </a:t>
            </a:r>
            <a:r>
              <a:rPr lang="en-US" sz="2761" b="1" dirty="0">
                <a:latin typeface="Tahoma"/>
                <a:cs typeface="Tahoma"/>
              </a:rPr>
              <a:t>no</a:t>
            </a:r>
            <a:r>
              <a:rPr lang="en-US" sz="2761" b="1" spc="35" dirty="0">
                <a:latin typeface="Tahoma"/>
                <a:cs typeface="Tahoma"/>
              </a:rPr>
              <a:t> </a:t>
            </a:r>
            <a:r>
              <a:rPr lang="en-US" sz="2761" b="1" dirty="0">
                <a:latin typeface="Tahoma"/>
                <a:cs typeface="Tahoma"/>
              </a:rPr>
              <a:t>right</a:t>
            </a:r>
            <a:r>
              <a:rPr lang="en-US" sz="2761" b="1" spc="26" dirty="0">
                <a:latin typeface="Tahoma"/>
                <a:cs typeface="Tahoma"/>
              </a:rPr>
              <a:t> </a:t>
            </a:r>
            <a:r>
              <a:rPr lang="en-US" sz="2761" b="1" dirty="0">
                <a:latin typeface="Tahoma"/>
                <a:cs typeface="Tahoma"/>
              </a:rPr>
              <a:t>or</a:t>
            </a:r>
            <a:r>
              <a:rPr lang="en-US" sz="2761" b="1" spc="17" dirty="0">
                <a:latin typeface="Tahoma"/>
                <a:cs typeface="Tahoma"/>
              </a:rPr>
              <a:t> </a:t>
            </a:r>
            <a:r>
              <a:rPr lang="en-US" sz="2761" b="1" dirty="0">
                <a:latin typeface="Tahoma"/>
                <a:cs typeface="Tahoma"/>
              </a:rPr>
              <a:t>wrong</a:t>
            </a:r>
            <a:r>
              <a:rPr lang="en-US" sz="2761" b="1" spc="43" dirty="0">
                <a:latin typeface="Tahoma"/>
                <a:cs typeface="Tahoma"/>
              </a:rPr>
              <a:t> </a:t>
            </a:r>
            <a:r>
              <a:rPr lang="en-US" sz="2761" b="1" dirty="0">
                <a:latin typeface="Tahoma"/>
                <a:cs typeface="Tahoma"/>
              </a:rPr>
              <a:t>answers,</a:t>
            </a:r>
            <a:r>
              <a:rPr lang="en-US" sz="2761" b="1" spc="35" dirty="0">
                <a:latin typeface="Tahoma"/>
                <a:cs typeface="Tahoma"/>
              </a:rPr>
              <a:t> </a:t>
            </a:r>
            <a:r>
              <a:rPr lang="en-US" sz="2761" b="1" dirty="0">
                <a:latin typeface="Tahoma"/>
                <a:cs typeface="Tahoma"/>
              </a:rPr>
              <a:t>but</a:t>
            </a:r>
            <a:r>
              <a:rPr lang="en-US" sz="2761" b="1" spc="17" dirty="0">
                <a:latin typeface="Tahoma"/>
                <a:cs typeface="Tahoma"/>
              </a:rPr>
              <a:t> </a:t>
            </a:r>
            <a:r>
              <a:rPr lang="en-US" sz="2761" b="1" dirty="0">
                <a:latin typeface="Tahoma"/>
                <a:cs typeface="Tahoma"/>
              </a:rPr>
              <a:t>simple</a:t>
            </a:r>
            <a:r>
              <a:rPr lang="en-US" sz="2761" b="1" spc="35" dirty="0">
                <a:latin typeface="Tahoma"/>
                <a:cs typeface="Tahoma"/>
              </a:rPr>
              <a:t> </a:t>
            </a:r>
            <a:r>
              <a:rPr lang="en-US" sz="2761" b="1" dirty="0">
                <a:latin typeface="Tahoma"/>
                <a:cs typeface="Tahoma"/>
              </a:rPr>
              <a:t>yes</a:t>
            </a:r>
            <a:r>
              <a:rPr lang="en-US" sz="2761" b="1" spc="35" dirty="0">
                <a:latin typeface="Tahoma"/>
                <a:cs typeface="Tahoma"/>
              </a:rPr>
              <a:t> </a:t>
            </a:r>
            <a:r>
              <a:rPr lang="en-US" sz="2761" b="1" dirty="0">
                <a:latin typeface="Tahoma"/>
                <a:cs typeface="Tahoma"/>
              </a:rPr>
              <a:t>and</a:t>
            </a:r>
            <a:r>
              <a:rPr lang="en-US" sz="2761" b="1" spc="43" dirty="0">
                <a:latin typeface="Tahoma"/>
                <a:cs typeface="Tahoma"/>
              </a:rPr>
              <a:t> </a:t>
            </a:r>
            <a:r>
              <a:rPr lang="en-US" sz="2761" b="1" spc="-43" dirty="0">
                <a:latin typeface="Tahoma"/>
                <a:cs typeface="Tahoma"/>
              </a:rPr>
              <a:t>no </a:t>
            </a:r>
            <a:r>
              <a:rPr lang="en-US" sz="2761" b="1" dirty="0">
                <a:latin typeface="Tahoma"/>
                <a:cs typeface="Tahoma"/>
              </a:rPr>
              <a:t>answers</a:t>
            </a:r>
            <a:r>
              <a:rPr lang="en-US" sz="2761" b="1" spc="9" dirty="0">
                <a:latin typeface="Tahoma"/>
                <a:cs typeface="Tahoma"/>
              </a:rPr>
              <a:t> </a:t>
            </a:r>
            <a:r>
              <a:rPr lang="en-US" sz="2761" b="1" dirty="0">
                <a:latin typeface="Tahoma"/>
                <a:cs typeface="Tahoma"/>
              </a:rPr>
              <a:t>are</a:t>
            </a:r>
            <a:r>
              <a:rPr lang="en-US" sz="2761" b="1" spc="35" dirty="0">
                <a:latin typeface="Tahoma"/>
                <a:cs typeface="Tahoma"/>
              </a:rPr>
              <a:t> </a:t>
            </a:r>
            <a:r>
              <a:rPr lang="en-US" sz="2761" b="1" dirty="0">
                <a:latin typeface="Tahoma"/>
                <a:cs typeface="Tahoma"/>
              </a:rPr>
              <a:t>rarely</a:t>
            </a:r>
            <a:r>
              <a:rPr lang="en-US" sz="2761" b="1" spc="17" dirty="0">
                <a:latin typeface="Tahoma"/>
                <a:cs typeface="Tahoma"/>
              </a:rPr>
              <a:t> </a:t>
            </a:r>
            <a:r>
              <a:rPr lang="en-US" sz="2761" b="1" spc="-17" dirty="0">
                <a:latin typeface="Tahoma"/>
                <a:cs typeface="Tahoma"/>
              </a:rPr>
              <a:t>sufficient</a:t>
            </a:r>
            <a:r>
              <a:rPr lang="en-US" sz="2760" b="1" spc="-17" dirty="0">
                <a:latin typeface="Tahoma"/>
                <a:cs typeface="Tahoma"/>
              </a:rPr>
              <a:t>.</a:t>
            </a:r>
            <a:r>
              <a:rPr lang="en-US" sz="2760" b="1" dirty="0">
                <a:cs typeface="Times New Roman" pitchFamily="18" charset="0"/>
              </a:rPr>
              <a:t>  </a:t>
            </a:r>
            <a:r>
              <a:rPr lang="en-US" sz="2760" b="1" dirty="0">
                <a:latin typeface="Tahoma" panose="020B0604030504040204" pitchFamily="34" charset="0"/>
                <a:ea typeface="Tahoma" panose="020B0604030504040204" pitchFamily="34" charset="0"/>
                <a:cs typeface="Tahoma" panose="020B0604030504040204" pitchFamily="34" charset="0"/>
              </a:rPr>
              <a:t>A thorough discussion of the candidate’s successes and experiences in Scouting should be considered.</a:t>
            </a:r>
            <a:r>
              <a:rPr lang="en-US" sz="2760" b="1" dirty="0">
                <a:cs typeface="Times New Roman" pitchFamily="18" charset="0"/>
              </a:rPr>
              <a:t> </a:t>
            </a:r>
            <a:endParaRPr lang="en-US" sz="2760" b="1" dirty="0">
              <a:latin typeface="Tahoma"/>
              <a:cs typeface="Tahoma"/>
            </a:endParaRPr>
          </a:p>
          <a:p>
            <a:pPr marL="21914">
              <a:spcBef>
                <a:spcPts val="1156"/>
              </a:spcBef>
            </a:pPr>
            <a:r>
              <a:rPr lang="en-US" sz="2761" b="1" dirty="0">
                <a:latin typeface="Tahoma"/>
                <a:cs typeface="Tahoma"/>
              </a:rPr>
              <a:t>Tell</a:t>
            </a:r>
            <a:r>
              <a:rPr lang="en-US" sz="2761" b="1" spc="17" dirty="0">
                <a:latin typeface="Tahoma"/>
                <a:cs typeface="Tahoma"/>
              </a:rPr>
              <a:t> </a:t>
            </a:r>
            <a:r>
              <a:rPr lang="en-US" sz="2761" b="1" dirty="0">
                <a:latin typeface="Tahoma"/>
                <a:cs typeface="Tahoma"/>
              </a:rPr>
              <a:t>us</a:t>
            </a:r>
            <a:r>
              <a:rPr lang="en-US" sz="2761" b="1" spc="35" dirty="0">
                <a:latin typeface="Tahoma"/>
                <a:cs typeface="Tahoma"/>
              </a:rPr>
              <a:t> </a:t>
            </a:r>
            <a:r>
              <a:rPr lang="en-US" sz="2761" b="1" dirty="0">
                <a:latin typeface="Tahoma"/>
                <a:cs typeface="Tahoma"/>
              </a:rPr>
              <a:t>what</a:t>
            </a:r>
            <a:r>
              <a:rPr lang="en-US" sz="2761" b="1" spc="26" dirty="0">
                <a:latin typeface="Tahoma"/>
                <a:cs typeface="Tahoma"/>
              </a:rPr>
              <a:t> </a:t>
            </a:r>
            <a:r>
              <a:rPr lang="en-US" sz="2761" b="1" dirty="0">
                <a:latin typeface="Tahoma"/>
                <a:cs typeface="Tahoma"/>
              </a:rPr>
              <a:t>merit</a:t>
            </a:r>
            <a:r>
              <a:rPr lang="en-US" sz="2761" b="1" spc="26" dirty="0">
                <a:latin typeface="Tahoma"/>
                <a:cs typeface="Tahoma"/>
              </a:rPr>
              <a:t> </a:t>
            </a:r>
            <a:r>
              <a:rPr lang="en-US" sz="2761" b="1" dirty="0">
                <a:latin typeface="Tahoma"/>
                <a:cs typeface="Tahoma"/>
              </a:rPr>
              <a:t>badge</a:t>
            </a:r>
            <a:r>
              <a:rPr lang="en-US" sz="2761" b="1" spc="43" dirty="0">
                <a:latin typeface="Tahoma"/>
                <a:cs typeface="Tahoma"/>
              </a:rPr>
              <a:t> </a:t>
            </a:r>
            <a:r>
              <a:rPr lang="en-US" sz="2761" b="1" dirty="0">
                <a:latin typeface="Tahoma"/>
                <a:cs typeface="Tahoma"/>
              </a:rPr>
              <a:t>you</a:t>
            </a:r>
            <a:r>
              <a:rPr lang="en-US" sz="2761" b="1" spc="26" dirty="0">
                <a:latin typeface="Tahoma"/>
                <a:cs typeface="Tahoma"/>
              </a:rPr>
              <a:t> </a:t>
            </a:r>
            <a:r>
              <a:rPr lang="en-US" sz="2761" b="1" dirty="0">
                <a:latin typeface="Tahoma"/>
                <a:cs typeface="Tahoma"/>
              </a:rPr>
              <a:t>learned</a:t>
            </a:r>
            <a:r>
              <a:rPr lang="en-US" sz="2761" b="1" spc="52" dirty="0">
                <a:latin typeface="Tahoma"/>
                <a:cs typeface="Tahoma"/>
              </a:rPr>
              <a:t> </a:t>
            </a:r>
            <a:r>
              <a:rPr lang="en-US" sz="2761" b="1" dirty="0">
                <a:latin typeface="Tahoma"/>
                <a:cs typeface="Tahoma"/>
              </a:rPr>
              <a:t>the</a:t>
            </a:r>
            <a:r>
              <a:rPr lang="en-US" sz="2761" b="1" spc="43" dirty="0">
                <a:latin typeface="Tahoma"/>
                <a:cs typeface="Tahoma"/>
              </a:rPr>
              <a:t> </a:t>
            </a:r>
            <a:r>
              <a:rPr lang="en-US" sz="2761" b="1" spc="-17" dirty="0">
                <a:latin typeface="Tahoma"/>
                <a:cs typeface="Tahoma"/>
              </a:rPr>
              <a:t>most?</a:t>
            </a:r>
            <a:endParaRPr lang="en-US" sz="2761" dirty="0">
              <a:latin typeface="Tahoma"/>
              <a:cs typeface="Tahoma"/>
            </a:endParaRPr>
          </a:p>
          <a:p>
            <a:pPr marL="21914" marR="3104097">
              <a:lnSpc>
                <a:spcPct val="136300"/>
              </a:lnSpc>
              <a:spcBef>
                <a:spcPts val="121"/>
              </a:spcBef>
            </a:pPr>
            <a:r>
              <a:rPr lang="en-US" sz="2761" b="1" dirty="0">
                <a:latin typeface="Tahoma"/>
                <a:cs typeface="Tahoma"/>
              </a:rPr>
              <a:t>What</a:t>
            </a:r>
            <a:r>
              <a:rPr lang="en-US" sz="2761" b="1" spc="26" dirty="0">
                <a:latin typeface="Tahoma"/>
                <a:cs typeface="Tahoma"/>
              </a:rPr>
              <a:t> </a:t>
            </a:r>
            <a:r>
              <a:rPr lang="en-US" sz="2761" b="1" dirty="0">
                <a:latin typeface="Tahoma"/>
                <a:cs typeface="Tahoma"/>
              </a:rPr>
              <a:t>was</a:t>
            </a:r>
            <a:r>
              <a:rPr lang="en-US" sz="2761" b="1" spc="35" dirty="0">
                <a:latin typeface="Tahoma"/>
                <a:cs typeface="Tahoma"/>
              </a:rPr>
              <a:t> </a:t>
            </a:r>
            <a:r>
              <a:rPr lang="en-US" sz="2761" b="1" dirty="0">
                <a:latin typeface="Tahoma"/>
                <a:cs typeface="Tahoma"/>
              </a:rPr>
              <a:t>your</a:t>
            </a:r>
            <a:r>
              <a:rPr lang="en-US" sz="2761" b="1" spc="26" dirty="0">
                <a:latin typeface="Tahoma"/>
                <a:cs typeface="Tahoma"/>
              </a:rPr>
              <a:t> </a:t>
            </a:r>
            <a:r>
              <a:rPr lang="en-US" sz="2761" b="1" dirty="0">
                <a:latin typeface="Tahoma"/>
                <a:cs typeface="Tahoma"/>
              </a:rPr>
              <a:t>favorite</a:t>
            </a:r>
            <a:r>
              <a:rPr lang="en-US" sz="2761" b="1" spc="43" dirty="0">
                <a:latin typeface="Tahoma"/>
                <a:cs typeface="Tahoma"/>
              </a:rPr>
              <a:t> </a:t>
            </a:r>
            <a:r>
              <a:rPr lang="en-US" sz="2761" b="1" dirty="0">
                <a:latin typeface="Tahoma"/>
                <a:cs typeface="Tahoma"/>
              </a:rPr>
              <a:t>experience</a:t>
            </a:r>
            <a:r>
              <a:rPr lang="en-US" sz="2761" b="1" spc="43" dirty="0">
                <a:latin typeface="Tahoma"/>
                <a:cs typeface="Tahoma"/>
              </a:rPr>
              <a:t> </a:t>
            </a:r>
            <a:r>
              <a:rPr lang="en-US" sz="2761" b="1" dirty="0">
                <a:latin typeface="Tahoma"/>
                <a:cs typeface="Tahoma"/>
              </a:rPr>
              <a:t>in</a:t>
            </a:r>
            <a:r>
              <a:rPr lang="en-US" sz="2761" b="1" spc="35" dirty="0">
                <a:latin typeface="Tahoma"/>
                <a:cs typeface="Tahoma"/>
              </a:rPr>
              <a:t> </a:t>
            </a:r>
            <a:r>
              <a:rPr lang="en-US" sz="2761" b="1" dirty="0">
                <a:latin typeface="Tahoma"/>
                <a:cs typeface="Tahoma"/>
              </a:rPr>
              <a:t>your</a:t>
            </a:r>
            <a:r>
              <a:rPr lang="en-US" sz="2761" b="1" spc="35" dirty="0">
                <a:latin typeface="Tahoma"/>
                <a:cs typeface="Tahoma"/>
              </a:rPr>
              <a:t> </a:t>
            </a:r>
            <a:r>
              <a:rPr lang="en-US" sz="2761" b="1" spc="-17" dirty="0">
                <a:latin typeface="Tahoma"/>
                <a:cs typeface="Tahoma"/>
              </a:rPr>
              <a:t>Troop? </a:t>
            </a:r>
            <a:r>
              <a:rPr lang="en-US" sz="2761" b="1" dirty="0">
                <a:latin typeface="Tahoma"/>
                <a:cs typeface="Tahoma"/>
              </a:rPr>
              <a:t>What</a:t>
            </a:r>
            <a:r>
              <a:rPr lang="en-US" sz="2761" b="1" spc="9" dirty="0">
                <a:latin typeface="Tahoma"/>
                <a:cs typeface="Tahoma"/>
              </a:rPr>
              <a:t> </a:t>
            </a:r>
            <a:r>
              <a:rPr lang="en-US" sz="2761" b="1" dirty="0">
                <a:latin typeface="Tahoma"/>
                <a:cs typeface="Tahoma"/>
              </a:rPr>
              <a:t>is</a:t>
            </a:r>
            <a:r>
              <a:rPr lang="en-US" sz="2761" b="1" spc="26" dirty="0">
                <a:latin typeface="Tahoma"/>
                <a:cs typeface="Tahoma"/>
              </a:rPr>
              <a:t> </a:t>
            </a:r>
            <a:r>
              <a:rPr lang="en-US" sz="2761" b="1" dirty="0">
                <a:latin typeface="Tahoma"/>
                <a:cs typeface="Tahoma"/>
              </a:rPr>
              <a:t>your</a:t>
            </a:r>
            <a:r>
              <a:rPr lang="en-US" sz="2761" b="1" spc="9" dirty="0">
                <a:latin typeface="Tahoma"/>
                <a:cs typeface="Tahoma"/>
              </a:rPr>
              <a:t> </a:t>
            </a:r>
            <a:r>
              <a:rPr lang="en-US" sz="2761" b="1" dirty="0">
                <a:latin typeface="Tahoma"/>
                <a:cs typeface="Tahoma"/>
              </a:rPr>
              <a:t>style</a:t>
            </a:r>
            <a:r>
              <a:rPr lang="en-US" sz="2761" b="1" spc="35" dirty="0">
                <a:latin typeface="Tahoma"/>
                <a:cs typeface="Tahoma"/>
              </a:rPr>
              <a:t> </a:t>
            </a:r>
            <a:r>
              <a:rPr lang="en-US" sz="2761" b="1" dirty="0">
                <a:latin typeface="Tahoma"/>
                <a:cs typeface="Tahoma"/>
              </a:rPr>
              <a:t>of</a:t>
            </a:r>
            <a:r>
              <a:rPr lang="en-US" sz="2761" b="1" spc="17" dirty="0">
                <a:latin typeface="Tahoma"/>
                <a:cs typeface="Tahoma"/>
              </a:rPr>
              <a:t> </a:t>
            </a:r>
            <a:r>
              <a:rPr lang="en-US" sz="2761" b="1" spc="-17" dirty="0">
                <a:latin typeface="Tahoma"/>
                <a:cs typeface="Tahoma"/>
              </a:rPr>
              <a:t>leadership?</a:t>
            </a:r>
            <a:endParaRPr lang="en-US" sz="2761" dirty="0">
              <a:latin typeface="Tahoma"/>
              <a:cs typeface="Tahoma"/>
            </a:endParaRPr>
          </a:p>
          <a:p>
            <a:pPr marL="21914">
              <a:spcBef>
                <a:spcPts val="1165"/>
              </a:spcBef>
            </a:pPr>
            <a:r>
              <a:rPr lang="en-US" sz="2761" b="1" dirty="0">
                <a:latin typeface="Tahoma"/>
                <a:cs typeface="Tahoma"/>
              </a:rPr>
              <a:t>What</a:t>
            </a:r>
            <a:r>
              <a:rPr lang="en-US" sz="2761" b="1" spc="26" dirty="0">
                <a:latin typeface="Tahoma"/>
                <a:cs typeface="Tahoma"/>
              </a:rPr>
              <a:t> </a:t>
            </a:r>
            <a:r>
              <a:rPr lang="en-US" sz="2761" b="1" dirty="0">
                <a:latin typeface="Tahoma"/>
                <a:cs typeface="Tahoma"/>
              </a:rPr>
              <a:t>is</a:t>
            </a:r>
            <a:r>
              <a:rPr lang="en-US" sz="2761" b="1" spc="43" dirty="0">
                <a:latin typeface="Tahoma"/>
                <a:cs typeface="Tahoma"/>
              </a:rPr>
              <a:t> </a:t>
            </a:r>
            <a:r>
              <a:rPr lang="en-US" sz="2761" b="1" dirty="0">
                <a:latin typeface="Tahoma"/>
                <a:cs typeface="Tahoma"/>
              </a:rPr>
              <a:t>your</a:t>
            </a:r>
            <a:r>
              <a:rPr lang="en-US" sz="2761" b="1" spc="26" dirty="0">
                <a:latin typeface="Tahoma"/>
                <a:cs typeface="Tahoma"/>
              </a:rPr>
              <a:t> </a:t>
            </a:r>
            <a:r>
              <a:rPr lang="en-US" sz="2761" b="1" dirty="0">
                <a:latin typeface="Tahoma"/>
                <a:cs typeface="Tahoma"/>
              </a:rPr>
              <a:t>favorite</a:t>
            </a:r>
            <a:r>
              <a:rPr lang="en-US" sz="2761" b="1" spc="52" dirty="0">
                <a:latin typeface="Tahoma"/>
                <a:cs typeface="Tahoma"/>
              </a:rPr>
              <a:t> </a:t>
            </a:r>
            <a:r>
              <a:rPr lang="en-US" sz="2761" b="1" dirty="0">
                <a:latin typeface="Tahoma"/>
                <a:cs typeface="Tahoma"/>
              </a:rPr>
              <a:t>meal</a:t>
            </a:r>
            <a:r>
              <a:rPr lang="en-US" sz="2761" b="1" spc="26" dirty="0">
                <a:latin typeface="Tahoma"/>
                <a:cs typeface="Tahoma"/>
              </a:rPr>
              <a:t> </a:t>
            </a:r>
            <a:r>
              <a:rPr lang="en-US" sz="2761" b="1" dirty="0">
                <a:latin typeface="Tahoma"/>
                <a:cs typeface="Tahoma"/>
              </a:rPr>
              <a:t>to</a:t>
            </a:r>
            <a:r>
              <a:rPr lang="en-US" sz="2761" b="1" spc="52" dirty="0">
                <a:latin typeface="Tahoma"/>
                <a:cs typeface="Tahoma"/>
              </a:rPr>
              <a:t> </a:t>
            </a:r>
            <a:r>
              <a:rPr lang="en-US" sz="2761" b="1" dirty="0">
                <a:latin typeface="Tahoma"/>
                <a:cs typeface="Tahoma"/>
              </a:rPr>
              <a:t>cook</a:t>
            </a:r>
            <a:r>
              <a:rPr lang="en-US" sz="2761" b="1" spc="35" dirty="0">
                <a:latin typeface="Tahoma"/>
                <a:cs typeface="Tahoma"/>
              </a:rPr>
              <a:t> </a:t>
            </a:r>
            <a:r>
              <a:rPr lang="en-US" sz="2761" b="1" dirty="0">
                <a:latin typeface="Tahoma"/>
                <a:cs typeface="Tahoma"/>
              </a:rPr>
              <a:t>on</a:t>
            </a:r>
            <a:r>
              <a:rPr lang="en-US" sz="2761" b="1" spc="43" dirty="0">
                <a:latin typeface="Tahoma"/>
                <a:cs typeface="Tahoma"/>
              </a:rPr>
              <a:t> </a:t>
            </a:r>
            <a:r>
              <a:rPr lang="en-US" sz="2761" b="1" dirty="0">
                <a:latin typeface="Tahoma"/>
                <a:cs typeface="Tahoma"/>
              </a:rPr>
              <a:t>a</a:t>
            </a:r>
            <a:r>
              <a:rPr lang="en-US" sz="2761" b="1" spc="43" dirty="0">
                <a:latin typeface="Tahoma"/>
                <a:cs typeface="Tahoma"/>
              </a:rPr>
              <a:t> </a:t>
            </a:r>
            <a:r>
              <a:rPr lang="en-US" sz="2761" b="1" dirty="0">
                <a:latin typeface="Tahoma"/>
                <a:cs typeface="Tahoma"/>
              </a:rPr>
              <a:t>campout,</a:t>
            </a:r>
            <a:r>
              <a:rPr lang="en-US" sz="2761" b="1" spc="43" dirty="0">
                <a:latin typeface="Tahoma"/>
                <a:cs typeface="Tahoma"/>
              </a:rPr>
              <a:t> </a:t>
            </a:r>
            <a:r>
              <a:rPr lang="en-US" sz="2761" b="1" dirty="0">
                <a:latin typeface="Tahoma"/>
                <a:cs typeface="Tahoma"/>
              </a:rPr>
              <a:t>and</a:t>
            </a:r>
            <a:r>
              <a:rPr lang="en-US" sz="2761" b="1" spc="60" dirty="0">
                <a:latin typeface="Tahoma"/>
                <a:cs typeface="Tahoma"/>
              </a:rPr>
              <a:t> </a:t>
            </a:r>
            <a:r>
              <a:rPr lang="en-US" sz="2761" b="1" spc="-35" dirty="0">
                <a:latin typeface="Tahoma"/>
                <a:cs typeface="Tahoma"/>
              </a:rPr>
              <a:t>why?</a:t>
            </a:r>
            <a:endParaRPr lang="en-US" sz="2761" dirty="0">
              <a:latin typeface="Tahoma"/>
              <a:cs typeface="Tahoma"/>
            </a:endParaRPr>
          </a:p>
          <a:p>
            <a:pPr marL="21914">
              <a:spcBef>
                <a:spcPts val="1156"/>
              </a:spcBef>
            </a:pPr>
            <a:r>
              <a:rPr lang="en-US" sz="2761" b="1" dirty="0">
                <a:latin typeface="Tahoma"/>
                <a:cs typeface="Tahoma"/>
              </a:rPr>
              <a:t>What</a:t>
            </a:r>
            <a:r>
              <a:rPr lang="en-US" sz="2761" b="1" spc="17" dirty="0">
                <a:latin typeface="Tahoma"/>
                <a:cs typeface="Tahoma"/>
              </a:rPr>
              <a:t> </a:t>
            </a:r>
            <a:r>
              <a:rPr lang="en-US" sz="2761" b="1" dirty="0">
                <a:latin typeface="Tahoma"/>
                <a:cs typeface="Tahoma"/>
              </a:rPr>
              <a:t>would</a:t>
            </a:r>
            <a:r>
              <a:rPr lang="en-US" sz="2761" b="1" spc="43" dirty="0">
                <a:latin typeface="Tahoma"/>
                <a:cs typeface="Tahoma"/>
              </a:rPr>
              <a:t> </a:t>
            </a:r>
            <a:r>
              <a:rPr lang="en-US" sz="2761" b="1" dirty="0">
                <a:latin typeface="Tahoma"/>
                <a:cs typeface="Tahoma"/>
              </a:rPr>
              <a:t>you</a:t>
            </a:r>
            <a:r>
              <a:rPr lang="en-US" sz="2761" b="1" spc="26" dirty="0">
                <a:latin typeface="Tahoma"/>
                <a:cs typeface="Tahoma"/>
              </a:rPr>
              <a:t> </a:t>
            </a:r>
            <a:r>
              <a:rPr lang="en-US" sz="2761" b="1" dirty="0">
                <a:latin typeface="Tahoma"/>
                <a:cs typeface="Tahoma"/>
              </a:rPr>
              <a:t>change</a:t>
            </a:r>
            <a:r>
              <a:rPr lang="en-US" sz="2761" b="1" spc="43" dirty="0">
                <a:latin typeface="Tahoma"/>
                <a:cs typeface="Tahoma"/>
              </a:rPr>
              <a:t> </a:t>
            </a:r>
            <a:r>
              <a:rPr lang="en-US" sz="2761" b="1" dirty="0">
                <a:latin typeface="Tahoma"/>
                <a:cs typeface="Tahoma"/>
              </a:rPr>
              <a:t>about</a:t>
            </a:r>
            <a:r>
              <a:rPr lang="en-US" sz="2761" b="1" spc="17" dirty="0">
                <a:latin typeface="Tahoma"/>
                <a:cs typeface="Tahoma"/>
              </a:rPr>
              <a:t> </a:t>
            </a:r>
            <a:r>
              <a:rPr lang="en-US" sz="2761" b="1" dirty="0">
                <a:latin typeface="Tahoma"/>
                <a:cs typeface="Tahoma"/>
              </a:rPr>
              <a:t>the</a:t>
            </a:r>
            <a:r>
              <a:rPr lang="en-US" sz="2761" b="1" spc="35" dirty="0">
                <a:latin typeface="Tahoma"/>
                <a:cs typeface="Tahoma"/>
              </a:rPr>
              <a:t> </a:t>
            </a:r>
            <a:r>
              <a:rPr lang="en-US" sz="2761" b="1" dirty="0">
                <a:latin typeface="Tahoma"/>
                <a:cs typeface="Tahoma"/>
              </a:rPr>
              <a:t>Scouting</a:t>
            </a:r>
            <a:r>
              <a:rPr lang="en-US" sz="2761" b="1" spc="43" dirty="0">
                <a:latin typeface="Tahoma"/>
                <a:cs typeface="Tahoma"/>
              </a:rPr>
              <a:t> </a:t>
            </a:r>
            <a:r>
              <a:rPr lang="en-US" sz="2761" b="1" dirty="0">
                <a:latin typeface="Tahoma"/>
                <a:cs typeface="Tahoma"/>
              </a:rPr>
              <a:t>program</a:t>
            </a:r>
            <a:r>
              <a:rPr lang="en-US" sz="2761" b="1" spc="60" dirty="0">
                <a:latin typeface="Tahoma"/>
                <a:cs typeface="Tahoma"/>
              </a:rPr>
              <a:t> </a:t>
            </a:r>
            <a:r>
              <a:rPr lang="en-US" sz="2761" b="1" dirty="0">
                <a:latin typeface="Tahoma"/>
                <a:cs typeface="Tahoma"/>
              </a:rPr>
              <a:t>if</a:t>
            </a:r>
            <a:r>
              <a:rPr lang="en-US" sz="2761" b="1" spc="17" dirty="0">
                <a:latin typeface="Tahoma"/>
                <a:cs typeface="Tahoma"/>
              </a:rPr>
              <a:t> </a:t>
            </a:r>
            <a:r>
              <a:rPr lang="en-US" sz="2761" b="1" dirty="0">
                <a:latin typeface="Tahoma"/>
                <a:cs typeface="Tahoma"/>
              </a:rPr>
              <a:t>you</a:t>
            </a:r>
            <a:r>
              <a:rPr lang="en-US" sz="2761" b="1" spc="26" dirty="0">
                <a:latin typeface="Tahoma"/>
                <a:cs typeface="Tahoma"/>
              </a:rPr>
              <a:t> </a:t>
            </a:r>
            <a:r>
              <a:rPr lang="en-US" sz="2761" b="1" spc="-17" dirty="0">
                <a:latin typeface="Tahoma"/>
                <a:cs typeface="Tahoma"/>
              </a:rPr>
              <a:t>could?</a:t>
            </a:r>
            <a:endParaRPr lang="en-US" sz="2761" dirty="0">
              <a:latin typeface="Tahoma"/>
              <a:cs typeface="Tahoma"/>
            </a:endParaRPr>
          </a:p>
          <a:p>
            <a:pPr marL="21914" marR="1127468">
              <a:lnSpc>
                <a:spcPts val="3278"/>
              </a:lnSpc>
              <a:spcBef>
                <a:spcPts val="1337"/>
              </a:spcBef>
            </a:pPr>
            <a:r>
              <a:rPr lang="en-US" sz="2761" b="1" dirty="0">
                <a:latin typeface="Tahoma"/>
                <a:cs typeface="Tahoma"/>
              </a:rPr>
              <a:t>How</a:t>
            </a:r>
            <a:r>
              <a:rPr lang="en-US" sz="2761" b="1" spc="26" dirty="0">
                <a:latin typeface="Tahoma"/>
                <a:cs typeface="Tahoma"/>
              </a:rPr>
              <a:t> </a:t>
            </a:r>
            <a:r>
              <a:rPr lang="en-US" sz="2761" b="1" dirty="0">
                <a:latin typeface="Tahoma"/>
                <a:cs typeface="Tahoma"/>
              </a:rPr>
              <a:t>do</a:t>
            </a:r>
            <a:r>
              <a:rPr lang="en-US" sz="2761" b="1" spc="35" dirty="0">
                <a:latin typeface="Tahoma"/>
                <a:cs typeface="Tahoma"/>
              </a:rPr>
              <a:t> </a:t>
            </a:r>
            <a:r>
              <a:rPr lang="en-US" sz="2761" b="1" dirty="0">
                <a:latin typeface="Tahoma"/>
                <a:cs typeface="Tahoma"/>
              </a:rPr>
              <a:t>you</a:t>
            </a:r>
            <a:r>
              <a:rPr lang="en-US" sz="2761" b="1" spc="26" dirty="0">
                <a:latin typeface="Tahoma"/>
                <a:cs typeface="Tahoma"/>
              </a:rPr>
              <a:t> </a:t>
            </a:r>
            <a:r>
              <a:rPr lang="en-US" sz="2761" b="1" dirty="0">
                <a:latin typeface="Tahoma"/>
                <a:cs typeface="Tahoma"/>
              </a:rPr>
              <a:t>deal</a:t>
            </a:r>
            <a:r>
              <a:rPr lang="en-US" sz="2761" b="1" spc="17" dirty="0">
                <a:latin typeface="Tahoma"/>
                <a:cs typeface="Tahoma"/>
              </a:rPr>
              <a:t> </a:t>
            </a:r>
            <a:r>
              <a:rPr lang="en-US" sz="2761" b="1" dirty="0">
                <a:latin typeface="Tahoma"/>
                <a:cs typeface="Tahoma"/>
              </a:rPr>
              <a:t>with</a:t>
            </a:r>
            <a:r>
              <a:rPr lang="en-US" sz="2761" b="1" spc="26" dirty="0">
                <a:latin typeface="Tahoma"/>
                <a:cs typeface="Tahoma"/>
              </a:rPr>
              <a:t> </a:t>
            </a:r>
            <a:r>
              <a:rPr lang="en-US" sz="2761" b="1" dirty="0">
                <a:latin typeface="Tahoma"/>
                <a:cs typeface="Tahoma"/>
              </a:rPr>
              <a:t>leading</a:t>
            </a:r>
            <a:r>
              <a:rPr lang="en-US" sz="2761" b="1" spc="43" dirty="0">
                <a:latin typeface="Tahoma"/>
                <a:cs typeface="Tahoma"/>
              </a:rPr>
              <a:t> </a:t>
            </a:r>
            <a:r>
              <a:rPr lang="en-US" sz="2761" b="1" dirty="0">
                <a:latin typeface="Tahoma"/>
                <a:cs typeface="Tahoma"/>
              </a:rPr>
              <a:t>Scouts</a:t>
            </a:r>
            <a:r>
              <a:rPr lang="en-US" sz="2761" b="1" spc="26" dirty="0">
                <a:latin typeface="Tahoma"/>
                <a:cs typeface="Tahoma"/>
              </a:rPr>
              <a:t> </a:t>
            </a:r>
            <a:r>
              <a:rPr lang="en-US" sz="2761" b="1" dirty="0">
                <a:latin typeface="Tahoma"/>
                <a:cs typeface="Tahoma"/>
              </a:rPr>
              <a:t>that</a:t>
            </a:r>
            <a:r>
              <a:rPr lang="en-US" sz="2761" b="1" spc="9" dirty="0">
                <a:latin typeface="Tahoma"/>
                <a:cs typeface="Tahoma"/>
              </a:rPr>
              <a:t> </a:t>
            </a:r>
            <a:r>
              <a:rPr lang="en-US" sz="2761" b="1" dirty="0">
                <a:latin typeface="Tahoma"/>
                <a:cs typeface="Tahoma"/>
              </a:rPr>
              <a:t>are</a:t>
            </a:r>
            <a:r>
              <a:rPr lang="en-US" sz="2761" b="1" spc="35" dirty="0">
                <a:latin typeface="Tahoma"/>
                <a:cs typeface="Tahoma"/>
              </a:rPr>
              <a:t> </a:t>
            </a:r>
            <a:r>
              <a:rPr lang="en-US" sz="2761" b="1" dirty="0">
                <a:latin typeface="Tahoma"/>
                <a:cs typeface="Tahoma"/>
              </a:rPr>
              <a:t>older</a:t>
            </a:r>
            <a:r>
              <a:rPr lang="en-US" sz="2761" b="1" spc="17" dirty="0">
                <a:latin typeface="Tahoma"/>
                <a:cs typeface="Tahoma"/>
              </a:rPr>
              <a:t> </a:t>
            </a:r>
            <a:r>
              <a:rPr lang="en-US" sz="2761" b="1" dirty="0">
                <a:latin typeface="Tahoma"/>
                <a:cs typeface="Tahoma"/>
              </a:rPr>
              <a:t>than</a:t>
            </a:r>
            <a:r>
              <a:rPr lang="en-US" sz="2761" b="1" spc="26" dirty="0">
                <a:latin typeface="Tahoma"/>
                <a:cs typeface="Tahoma"/>
              </a:rPr>
              <a:t> </a:t>
            </a:r>
            <a:r>
              <a:rPr lang="en-US" sz="2761" b="1" spc="-35" dirty="0">
                <a:latin typeface="Tahoma"/>
                <a:cs typeface="Tahoma"/>
              </a:rPr>
              <a:t>you, </a:t>
            </a:r>
            <a:r>
              <a:rPr lang="en-US" sz="2761" b="1" dirty="0">
                <a:latin typeface="Tahoma"/>
                <a:cs typeface="Tahoma"/>
              </a:rPr>
              <a:t>younger</a:t>
            </a:r>
            <a:r>
              <a:rPr lang="en-US" sz="2761" b="1" spc="9" dirty="0">
                <a:latin typeface="Tahoma"/>
                <a:cs typeface="Tahoma"/>
              </a:rPr>
              <a:t> </a:t>
            </a:r>
            <a:r>
              <a:rPr lang="en-US" sz="2761" b="1" dirty="0">
                <a:latin typeface="Tahoma"/>
                <a:cs typeface="Tahoma"/>
              </a:rPr>
              <a:t>than</a:t>
            </a:r>
            <a:r>
              <a:rPr lang="en-US" sz="2761" b="1" spc="17" dirty="0">
                <a:latin typeface="Tahoma"/>
                <a:cs typeface="Tahoma"/>
              </a:rPr>
              <a:t> </a:t>
            </a:r>
            <a:r>
              <a:rPr lang="en-US" sz="2761" b="1" spc="-35" dirty="0">
                <a:latin typeface="Tahoma"/>
                <a:cs typeface="Tahoma"/>
              </a:rPr>
              <a:t>you?</a:t>
            </a:r>
            <a:endParaRPr lang="en-US" sz="2761" dirty="0">
              <a:latin typeface="Tahoma"/>
              <a:cs typeface="Tahoma"/>
            </a:endParaRPr>
          </a:p>
          <a:p>
            <a:pPr marL="21914">
              <a:spcBef>
                <a:spcPts val="1053"/>
              </a:spcBef>
            </a:pPr>
            <a:r>
              <a:rPr lang="en-US" sz="2761" b="1" dirty="0">
                <a:latin typeface="Tahoma"/>
                <a:cs typeface="Tahoma"/>
              </a:rPr>
              <a:t>What</a:t>
            </a:r>
            <a:r>
              <a:rPr lang="en-US" sz="2761" b="1" spc="26" dirty="0">
                <a:latin typeface="Tahoma"/>
                <a:cs typeface="Tahoma"/>
              </a:rPr>
              <a:t> </a:t>
            </a:r>
            <a:r>
              <a:rPr lang="en-US" sz="2761" b="1" dirty="0">
                <a:latin typeface="Tahoma"/>
                <a:cs typeface="Tahoma"/>
              </a:rPr>
              <a:t>does</a:t>
            </a:r>
            <a:r>
              <a:rPr lang="en-US" sz="2761" b="1" spc="35" dirty="0">
                <a:latin typeface="Tahoma"/>
                <a:cs typeface="Tahoma"/>
              </a:rPr>
              <a:t> </a:t>
            </a:r>
            <a:r>
              <a:rPr lang="en-US" sz="2761" b="1" dirty="0">
                <a:latin typeface="Tahoma"/>
                <a:cs typeface="Tahoma"/>
              </a:rPr>
              <a:t>”Duty</a:t>
            </a:r>
            <a:r>
              <a:rPr lang="en-US" sz="2761" b="1" spc="43" dirty="0">
                <a:latin typeface="Tahoma"/>
                <a:cs typeface="Tahoma"/>
              </a:rPr>
              <a:t> </a:t>
            </a:r>
            <a:r>
              <a:rPr lang="en-US" sz="2761" b="1" dirty="0">
                <a:latin typeface="Tahoma"/>
                <a:cs typeface="Tahoma"/>
              </a:rPr>
              <a:t>to</a:t>
            </a:r>
            <a:r>
              <a:rPr lang="en-US" sz="2761" b="1" spc="43" dirty="0">
                <a:latin typeface="Tahoma"/>
                <a:cs typeface="Tahoma"/>
              </a:rPr>
              <a:t> </a:t>
            </a:r>
            <a:r>
              <a:rPr lang="en-US" sz="2761" b="1" dirty="0">
                <a:latin typeface="Tahoma"/>
                <a:cs typeface="Tahoma"/>
              </a:rPr>
              <a:t>God”</a:t>
            </a:r>
            <a:r>
              <a:rPr lang="en-US" sz="2761" b="1" spc="43" dirty="0">
                <a:latin typeface="Tahoma"/>
                <a:cs typeface="Tahoma"/>
              </a:rPr>
              <a:t> </a:t>
            </a:r>
            <a:r>
              <a:rPr lang="en-US" sz="2761" b="1" dirty="0">
                <a:latin typeface="Tahoma"/>
                <a:cs typeface="Tahoma"/>
              </a:rPr>
              <a:t>mean</a:t>
            </a:r>
            <a:r>
              <a:rPr lang="en-US" sz="2761" b="1" spc="35" dirty="0">
                <a:latin typeface="Tahoma"/>
                <a:cs typeface="Tahoma"/>
              </a:rPr>
              <a:t> </a:t>
            </a:r>
            <a:r>
              <a:rPr lang="en-US" sz="2761" b="1" dirty="0">
                <a:latin typeface="Tahoma"/>
                <a:cs typeface="Tahoma"/>
              </a:rPr>
              <a:t>to</a:t>
            </a:r>
            <a:r>
              <a:rPr lang="en-US" sz="2761" b="1" spc="43" dirty="0">
                <a:latin typeface="Tahoma"/>
                <a:cs typeface="Tahoma"/>
              </a:rPr>
              <a:t> </a:t>
            </a:r>
            <a:r>
              <a:rPr lang="en-US" sz="2761" b="1" spc="-35" dirty="0">
                <a:latin typeface="Tahoma"/>
                <a:cs typeface="Tahoma"/>
              </a:rPr>
              <a:t>you?</a:t>
            </a:r>
            <a:endParaRPr lang="en-US" sz="2761" dirty="0">
              <a:latin typeface="Tahoma"/>
              <a:cs typeface="Tahoma"/>
            </a:endParaRPr>
          </a:p>
        </p:txBody>
      </p:sp>
      <p:sp>
        <p:nvSpPr>
          <p:cNvPr id="19" name="Slide Number Placeholder 18">
            <a:extLst>
              <a:ext uri="{FF2B5EF4-FFF2-40B4-BE49-F238E27FC236}">
                <a16:creationId xmlns:a16="http://schemas.microsoft.com/office/drawing/2014/main" id="{C02CD6E3-071A-CA57-6674-3B8327C84F22}"/>
              </a:ext>
            </a:extLst>
          </p:cNvPr>
          <p:cNvSpPr>
            <a:spLocks noGrp="1"/>
          </p:cNvSpPr>
          <p:nvPr>
            <p:ph type="sldNum" sz="quarter" idx="7"/>
          </p:nvPr>
        </p:nvSpPr>
        <p:spPr/>
        <p:txBody>
          <a:bodyPr/>
          <a:lstStyle/>
          <a:p>
            <a:fld id="{B6F15528-21DE-4FAA-801E-634DDDAF4B2B}" type="slidenum">
              <a:rPr lang="en-US" smtClean="0"/>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457200"/>
            <a:ext cx="9220200" cy="2031325"/>
          </a:xfrm>
        </p:spPr>
        <p:txBody>
          <a:bodyPr/>
          <a:lstStyle/>
          <a:p>
            <a:pPr algn="ctr">
              <a:defRPr/>
            </a:pPr>
            <a:r>
              <a:rPr lang="en-US" sz="6600" dirty="0">
                <a:latin typeface="+mn-lt"/>
                <a:cs typeface="Times New Roman" pitchFamily="18" charset="0"/>
              </a:rPr>
              <a:t>Eagle Board of Review</a:t>
            </a:r>
            <a:br>
              <a:rPr lang="en-US" sz="6600" dirty="0">
                <a:latin typeface="+mn-lt"/>
                <a:cs typeface="Times New Roman" pitchFamily="18" charset="0"/>
              </a:rPr>
            </a:br>
            <a:r>
              <a:rPr lang="en-US" sz="6600" dirty="0">
                <a:latin typeface="+mn-lt"/>
                <a:cs typeface="Times New Roman" pitchFamily="18" charset="0"/>
              </a:rPr>
              <a:t>Decision</a:t>
            </a:r>
          </a:p>
        </p:txBody>
      </p:sp>
      <p:sp>
        <p:nvSpPr>
          <p:cNvPr id="67589" name="Content Placeholder 2"/>
          <p:cNvSpPr>
            <a:spLocks noGrp="1"/>
          </p:cNvSpPr>
          <p:nvPr>
            <p:ph idx="1"/>
          </p:nvPr>
        </p:nvSpPr>
        <p:spPr>
          <a:xfrm>
            <a:off x="914400" y="2631296"/>
            <a:ext cx="12070080" cy="6055504"/>
          </a:xfrm>
        </p:spPr>
        <p:txBody>
          <a:bodyPr/>
          <a:lstStyle/>
          <a:p>
            <a:pPr>
              <a:spcAft>
                <a:spcPts val="1760"/>
              </a:spcAft>
              <a:defRPr/>
            </a:pPr>
            <a:endParaRPr lang="en-US" dirty="0">
              <a:cs typeface="Times New Roman" pitchFamily="18" charset="0"/>
            </a:endParaRPr>
          </a:p>
          <a:p>
            <a:pPr>
              <a:spcAft>
                <a:spcPts val="1800"/>
              </a:spcAft>
              <a:defRPr/>
            </a:pPr>
            <a:r>
              <a:rPr lang="en-US" sz="2933" dirty="0">
                <a:cs typeface="Times New Roman" pitchFamily="18" charset="0"/>
              </a:rPr>
              <a:t>When the Board’s deliberations are complete, the candidate is asked to return. </a:t>
            </a:r>
          </a:p>
          <a:p>
            <a:pPr>
              <a:spcAft>
                <a:spcPts val="1800"/>
              </a:spcAft>
              <a:defRPr/>
            </a:pPr>
            <a:r>
              <a:rPr lang="en-US" sz="2933" dirty="0">
                <a:cs typeface="Times New Roman" pitchFamily="18" charset="0"/>
              </a:rPr>
              <a:t>If the Board of Review was acceptable, the candidate is informed of the Board’s decision to recommend award of the Eagle Scout rank. </a:t>
            </a:r>
          </a:p>
          <a:p>
            <a:pPr>
              <a:spcAft>
                <a:spcPts val="1800"/>
              </a:spcAft>
              <a:defRPr/>
            </a:pPr>
            <a:r>
              <a:rPr lang="en-US" sz="2933" dirty="0">
                <a:cs typeface="Times New Roman" pitchFamily="18" charset="0"/>
              </a:rPr>
              <a:t>If the candidate does not meet the requirements, the candidate is told the reasons for failure to qualify.  A discussion will be held as to how the requirements may be met within a given period and the Board of Review will be adjourned until then. Should the applicant disagree with the decision, the appeal procedures should be explained.  </a:t>
            </a:r>
            <a:endParaRPr lang="en-US" sz="2347" dirty="0">
              <a:cs typeface="Times New Roman" pitchFamily="18" charset="0"/>
            </a:endParaRPr>
          </a:p>
        </p:txBody>
      </p:sp>
      <p:sp>
        <p:nvSpPr>
          <p:cNvPr id="3" name="Slide Number Placeholder 2">
            <a:extLst>
              <a:ext uri="{FF2B5EF4-FFF2-40B4-BE49-F238E27FC236}">
                <a16:creationId xmlns:a16="http://schemas.microsoft.com/office/drawing/2014/main" id="{B184DEDC-837B-06C1-F349-4272679F4B58}"/>
              </a:ext>
            </a:extLst>
          </p:cNvPr>
          <p:cNvSpPr>
            <a:spLocks noGrp="1"/>
          </p:cNvSpPr>
          <p:nvPr>
            <p:ph type="sldNum" sz="quarter" idx="7"/>
          </p:nvPr>
        </p:nvSpPr>
        <p:spPr/>
        <p:txBody>
          <a:bodyPr/>
          <a:lstStyle/>
          <a:p>
            <a:fld id="{B6F15528-21DE-4FAA-801E-634DDDAF4B2B}" type="slidenum">
              <a:rPr lang="en-US" smtClean="0"/>
              <a:t>61</a:t>
            </a:fld>
            <a:endParaRPr lang="en-US"/>
          </a:p>
        </p:txBody>
      </p:sp>
      <p:pic>
        <p:nvPicPr>
          <p:cNvPr id="4" name="object 9">
            <a:extLst>
              <a:ext uri="{FF2B5EF4-FFF2-40B4-BE49-F238E27FC236}">
                <a16:creationId xmlns:a16="http://schemas.microsoft.com/office/drawing/2014/main" id="{14273522-D70B-66A3-7343-AECE4016FBFD}"/>
              </a:ext>
            </a:extLst>
          </p:cNvPr>
          <p:cNvPicPr/>
          <p:nvPr/>
        </p:nvPicPr>
        <p:blipFill>
          <a:blip r:embed="rId3" cstate="print"/>
          <a:stretch>
            <a:fillRect/>
          </a:stretch>
        </p:blipFill>
        <p:spPr>
          <a:xfrm>
            <a:off x="564776" y="3352800"/>
            <a:ext cx="197224" cy="219137"/>
          </a:xfrm>
          <a:prstGeom prst="rect">
            <a:avLst/>
          </a:prstGeom>
        </p:spPr>
      </p:pic>
      <p:pic>
        <p:nvPicPr>
          <p:cNvPr id="5" name="object 9">
            <a:extLst>
              <a:ext uri="{FF2B5EF4-FFF2-40B4-BE49-F238E27FC236}">
                <a16:creationId xmlns:a16="http://schemas.microsoft.com/office/drawing/2014/main" id="{EED203A6-216A-74E3-699B-4B2A1C8A152F}"/>
              </a:ext>
            </a:extLst>
          </p:cNvPr>
          <p:cNvPicPr/>
          <p:nvPr/>
        </p:nvPicPr>
        <p:blipFill>
          <a:blip r:embed="rId3" cstate="print"/>
          <a:stretch>
            <a:fillRect/>
          </a:stretch>
        </p:blipFill>
        <p:spPr>
          <a:xfrm>
            <a:off x="533400" y="4505263"/>
            <a:ext cx="197224" cy="219137"/>
          </a:xfrm>
          <a:prstGeom prst="rect">
            <a:avLst/>
          </a:prstGeom>
        </p:spPr>
      </p:pic>
      <p:pic>
        <p:nvPicPr>
          <p:cNvPr id="6" name="object 9">
            <a:extLst>
              <a:ext uri="{FF2B5EF4-FFF2-40B4-BE49-F238E27FC236}">
                <a16:creationId xmlns:a16="http://schemas.microsoft.com/office/drawing/2014/main" id="{1AE3785A-68D4-42A6-7ECB-A2B1A8D1B267}"/>
              </a:ext>
            </a:extLst>
          </p:cNvPr>
          <p:cNvPicPr/>
          <p:nvPr/>
        </p:nvPicPr>
        <p:blipFill>
          <a:blip r:embed="rId3" cstate="print"/>
          <a:stretch>
            <a:fillRect/>
          </a:stretch>
        </p:blipFill>
        <p:spPr>
          <a:xfrm>
            <a:off x="533400" y="6019800"/>
            <a:ext cx="197224" cy="219137"/>
          </a:xfrm>
          <a:prstGeom prst="rect">
            <a:avLst/>
          </a:prstGeom>
        </p:spPr>
      </p:pic>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DD6C8F7-D742-8293-757C-3B51DE140B02}"/>
              </a:ext>
            </a:extLst>
          </p:cNvPr>
          <p:cNvSpPr>
            <a:spLocks noGrp="1"/>
          </p:cNvSpPr>
          <p:nvPr>
            <p:ph type="sldNum" sz="quarter" idx="7"/>
          </p:nvPr>
        </p:nvSpPr>
        <p:spPr/>
        <p:txBody>
          <a:bodyPr/>
          <a:lstStyle/>
          <a:p>
            <a:fld id="{B6F15528-21DE-4FAA-801E-634DDDAF4B2B}" type="slidenum">
              <a:rPr lang="en-US" smtClean="0"/>
              <a:t>62</a:t>
            </a:fld>
            <a:endParaRPr lang="en-US"/>
          </a:p>
        </p:txBody>
      </p:sp>
      <p:sp>
        <p:nvSpPr>
          <p:cNvPr id="4" name="TextBox 3">
            <a:extLst>
              <a:ext uri="{FF2B5EF4-FFF2-40B4-BE49-F238E27FC236}">
                <a16:creationId xmlns:a16="http://schemas.microsoft.com/office/drawing/2014/main" id="{B9267989-9A6D-FC1A-DF2C-8FD23DAD5B1B}"/>
              </a:ext>
            </a:extLst>
          </p:cNvPr>
          <p:cNvSpPr txBox="1"/>
          <p:nvPr/>
        </p:nvSpPr>
        <p:spPr>
          <a:xfrm>
            <a:off x="1981200" y="3069134"/>
            <a:ext cx="9601200" cy="5693866"/>
          </a:xfrm>
          <a:prstGeom prst="rect">
            <a:avLst/>
          </a:prstGeom>
          <a:noFill/>
        </p:spPr>
        <p:txBody>
          <a:bodyPr wrap="square">
            <a:spAutoFit/>
          </a:bodyPr>
          <a:lstStyle/>
          <a:p>
            <a:pPr>
              <a:defRPr/>
            </a:pPr>
            <a:r>
              <a:rPr lang="en-US" sz="2800" b="1" dirty="0">
                <a:latin typeface="Tahoma" panose="020B0604030504040204" pitchFamily="34" charset="0"/>
                <a:ea typeface="Tahoma" panose="020B0604030504040204" pitchFamily="34" charset="0"/>
                <a:cs typeface="Tahoma" panose="020B0604030504040204" pitchFamily="34" charset="0"/>
              </a:rPr>
              <a:t>After the Board of Review and after the application has been appropriately signed, the signed Eagle Application is returned to the council service center.</a:t>
            </a:r>
          </a:p>
          <a:p>
            <a:pPr>
              <a:defRPr/>
            </a:pPr>
            <a:endParaRPr lang="en-US" sz="2800" b="1" dirty="0">
              <a:latin typeface="Tahoma" panose="020B0604030504040204" pitchFamily="34" charset="0"/>
              <a:ea typeface="Tahoma" panose="020B0604030504040204" pitchFamily="34" charset="0"/>
              <a:cs typeface="Tahoma" panose="020B0604030504040204" pitchFamily="34" charset="0"/>
            </a:endParaRPr>
          </a:p>
          <a:p>
            <a:pPr>
              <a:defRPr/>
            </a:pPr>
            <a:r>
              <a:rPr lang="en-US" sz="2800" b="1" dirty="0">
                <a:latin typeface="Tahoma" panose="020B0604030504040204" pitchFamily="34" charset="0"/>
                <a:ea typeface="Tahoma" panose="020B0604030504040204" pitchFamily="34" charset="0"/>
                <a:cs typeface="Tahoma" panose="020B0604030504040204" pitchFamily="34" charset="0"/>
              </a:rPr>
              <a:t>When the application arrives at the Council service center, the Scout executive signs it to certify that the proper procedure has been followed and that the Board of Review has recommended the candidate for the Eagle Scout rank. </a:t>
            </a:r>
          </a:p>
          <a:p>
            <a:pPr>
              <a:defRPr/>
            </a:pPr>
            <a:endParaRPr lang="en-US" sz="2800" b="1" dirty="0">
              <a:latin typeface="Tahoma" panose="020B0604030504040204" pitchFamily="34" charset="0"/>
              <a:ea typeface="Tahoma" panose="020B0604030504040204" pitchFamily="34" charset="0"/>
              <a:cs typeface="Tahoma" panose="020B0604030504040204" pitchFamily="34" charset="0"/>
            </a:endParaRPr>
          </a:p>
          <a:p>
            <a:pPr>
              <a:defRPr/>
            </a:pPr>
            <a:r>
              <a:rPr lang="en-US" sz="2800" b="1" dirty="0">
                <a:latin typeface="Tahoma" panose="020B0604030504040204" pitchFamily="34" charset="0"/>
                <a:ea typeface="Tahoma" panose="020B0604030504040204" pitchFamily="34" charset="0"/>
                <a:cs typeface="Tahoma" panose="020B0604030504040204" pitchFamily="34" charset="0"/>
              </a:rPr>
              <a:t>Only the Eagle Scout Rank Application is forwarded to the national Eagle Scout Service.</a:t>
            </a:r>
          </a:p>
          <a:p>
            <a:pPr>
              <a:buFont typeface="Arial" charset="0"/>
              <a:buChar char="•"/>
              <a:defRPr/>
            </a:pP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FC3E9D88-08F3-3228-9C24-833512248F5A}"/>
              </a:ext>
            </a:extLst>
          </p:cNvPr>
          <p:cNvSpPr txBox="1"/>
          <p:nvPr/>
        </p:nvSpPr>
        <p:spPr>
          <a:xfrm>
            <a:off x="3427344" y="542143"/>
            <a:ext cx="6708912" cy="1938992"/>
          </a:xfrm>
          <a:prstGeom prst="rect">
            <a:avLst/>
          </a:prstGeom>
          <a:noFill/>
        </p:spPr>
        <p:txBody>
          <a:bodyPr wrap="square">
            <a:spAutoFit/>
          </a:bodyPr>
          <a:lstStyle/>
          <a:p>
            <a:pPr algn="ctr"/>
            <a:r>
              <a:rPr lang="en-US" sz="6000" b="1" u="sng" dirty="0">
                <a:solidFill>
                  <a:srgbClr val="000066"/>
                </a:solidFill>
                <a:latin typeface="+mn-lt"/>
                <a:cs typeface="Times New Roman" pitchFamily="18" charset="0"/>
              </a:rPr>
              <a:t>Eagle Application</a:t>
            </a:r>
          </a:p>
          <a:p>
            <a:pPr algn="ctr"/>
            <a:r>
              <a:rPr lang="en-US" sz="6000" b="1" u="sng" dirty="0">
                <a:solidFill>
                  <a:srgbClr val="000066"/>
                </a:solidFill>
                <a:latin typeface="+mn-lt"/>
                <a:cs typeface="Times New Roman" pitchFamily="18" charset="0"/>
              </a:rPr>
              <a:t>Council Review</a:t>
            </a:r>
            <a:endParaRPr lang="en-US" sz="6000" b="1" u="sng" dirty="0">
              <a:solidFill>
                <a:srgbClr val="000066"/>
              </a:solidFill>
            </a:endParaRPr>
          </a:p>
        </p:txBody>
      </p:sp>
      <p:pic>
        <p:nvPicPr>
          <p:cNvPr id="7" name="object 9">
            <a:extLst>
              <a:ext uri="{FF2B5EF4-FFF2-40B4-BE49-F238E27FC236}">
                <a16:creationId xmlns:a16="http://schemas.microsoft.com/office/drawing/2014/main" id="{AC6F3F5E-678D-8104-8C64-44813AEF3A9F}"/>
              </a:ext>
            </a:extLst>
          </p:cNvPr>
          <p:cNvPicPr/>
          <p:nvPr/>
        </p:nvPicPr>
        <p:blipFill>
          <a:blip r:embed="rId2" cstate="print"/>
          <a:stretch>
            <a:fillRect/>
          </a:stretch>
        </p:blipFill>
        <p:spPr>
          <a:xfrm>
            <a:off x="1631576" y="3200400"/>
            <a:ext cx="197224" cy="219137"/>
          </a:xfrm>
          <a:prstGeom prst="rect">
            <a:avLst/>
          </a:prstGeom>
        </p:spPr>
      </p:pic>
      <p:pic>
        <p:nvPicPr>
          <p:cNvPr id="8" name="object 9">
            <a:extLst>
              <a:ext uri="{FF2B5EF4-FFF2-40B4-BE49-F238E27FC236}">
                <a16:creationId xmlns:a16="http://schemas.microsoft.com/office/drawing/2014/main" id="{CF2E7085-000F-C20D-5AB5-B4E3629D43B0}"/>
              </a:ext>
            </a:extLst>
          </p:cNvPr>
          <p:cNvPicPr/>
          <p:nvPr/>
        </p:nvPicPr>
        <p:blipFill>
          <a:blip r:embed="rId2" cstate="print"/>
          <a:stretch>
            <a:fillRect/>
          </a:stretch>
        </p:blipFill>
        <p:spPr>
          <a:xfrm>
            <a:off x="1631576" y="4962463"/>
            <a:ext cx="197224" cy="219137"/>
          </a:xfrm>
          <a:prstGeom prst="rect">
            <a:avLst/>
          </a:prstGeom>
        </p:spPr>
      </p:pic>
      <p:pic>
        <p:nvPicPr>
          <p:cNvPr id="9" name="object 9">
            <a:extLst>
              <a:ext uri="{FF2B5EF4-FFF2-40B4-BE49-F238E27FC236}">
                <a16:creationId xmlns:a16="http://schemas.microsoft.com/office/drawing/2014/main" id="{29914FB2-F9CB-2A7B-69EF-5A106031026B}"/>
              </a:ext>
            </a:extLst>
          </p:cNvPr>
          <p:cNvPicPr/>
          <p:nvPr/>
        </p:nvPicPr>
        <p:blipFill>
          <a:blip r:embed="rId2" cstate="print"/>
          <a:stretch>
            <a:fillRect/>
          </a:stretch>
        </p:blipFill>
        <p:spPr>
          <a:xfrm>
            <a:off x="1631576" y="7467600"/>
            <a:ext cx="197224" cy="219137"/>
          </a:xfrm>
          <a:prstGeom prst="rect">
            <a:avLst/>
          </a:prstGeom>
        </p:spPr>
      </p:pic>
    </p:spTree>
    <p:extLst>
      <p:ext uri="{BB962C8B-B14F-4D97-AF65-F5344CB8AC3E}">
        <p14:creationId xmlns:p14="http://schemas.microsoft.com/office/powerpoint/2010/main" val="440177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675" y="706014"/>
            <a:ext cx="6719769" cy="1911934"/>
          </a:xfrm>
        </p:spPr>
        <p:txBody>
          <a:bodyPr/>
          <a:lstStyle/>
          <a:p>
            <a:pPr algn="ctr">
              <a:defRPr/>
            </a:pPr>
            <a:r>
              <a:rPr lang="en-US" dirty="0">
                <a:latin typeface="+mn-lt"/>
                <a:cs typeface="Times New Roman" pitchFamily="18" charset="0"/>
              </a:rPr>
              <a:t>Eagle Application</a:t>
            </a:r>
            <a:br>
              <a:rPr lang="en-US" dirty="0">
                <a:latin typeface="+mn-lt"/>
                <a:cs typeface="Times New Roman" pitchFamily="18" charset="0"/>
              </a:rPr>
            </a:br>
            <a:r>
              <a:rPr lang="en-US" dirty="0">
                <a:latin typeface="+mn-lt"/>
                <a:cs typeface="Times New Roman" pitchFamily="18" charset="0"/>
              </a:rPr>
              <a:t>Review by National</a:t>
            </a:r>
          </a:p>
        </p:txBody>
      </p:sp>
      <p:sp>
        <p:nvSpPr>
          <p:cNvPr id="70661" name="Content Placeholder 2"/>
          <p:cNvSpPr>
            <a:spLocks noGrp="1"/>
          </p:cNvSpPr>
          <p:nvPr>
            <p:ph idx="1"/>
          </p:nvPr>
        </p:nvSpPr>
        <p:spPr>
          <a:xfrm>
            <a:off x="731520" y="3635695"/>
            <a:ext cx="12070080" cy="6366808"/>
          </a:xfrm>
        </p:spPr>
        <p:txBody>
          <a:bodyPr/>
          <a:lstStyle/>
          <a:p>
            <a:pPr>
              <a:spcAft>
                <a:spcPts val="1200"/>
              </a:spcAft>
              <a:defRPr/>
            </a:pPr>
            <a:r>
              <a:rPr lang="en-US" sz="2640" dirty="0">
                <a:cs typeface="Times New Roman" pitchFamily="18" charset="0"/>
              </a:rPr>
              <a:t>The Eagle Scout Service screens the application.</a:t>
            </a:r>
          </a:p>
          <a:p>
            <a:pPr>
              <a:spcAft>
                <a:spcPts val="1200"/>
              </a:spcAft>
              <a:defRPr/>
            </a:pPr>
            <a:r>
              <a:rPr lang="en-US" sz="2640" dirty="0">
                <a:cs typeface="Times New Roman" pitchFamily="18" charset="0"/>
              </a:rPr>
              <a:t>Any item not meeting national standards will cause the application </a:t>
            </a:r>
            <a:br>
              <a:rPr lang="en-US" sz="2640" dirty="0">
                <a:cs typeface="Times New Roman" pitchFamily="18" charset="0"/>
              </a:rPr>
            </a:br>
            <a:r>
              <a:rPr lang="en-US" sz="2640" dirty="0">
                <a:cs typeface="Times New Roman" pitchFamily="18" charset="0"/>
              </a:rPr>
              <a:t>to be returned for more information. </a:t>
            </a:r>
          </a:p>
          <a:p>
            <a:pPr>
              <a:spcAft>
                <a:spcPts val="1200"/>
              </a:spcAft>
              <a:defRPr/>
            </a:pPr>
            <a:r>
              <a:rPr lang="en-US" sz="2640" dirty="0">
                <a:cs typeface="Times New Roman" pitchFamily="18" charset="0"/>
              </a:rPr>
              <a:t>Eagle Scout certificate is sent to the local council. The date used on </a:t>
            </a:r>
            <a:br>
              <a:rPr lang="en-US" sz="2640" dirty="0">
                <a:cs typeface="Times New Roman" pitchFamily="18" charset="0"/>
              </a:rPr>
            </a:br>
            <a:r>
              <a:rPr lang="en-US" sz="2640" dirty="0">
                <a:cs typeface="Times New Roman" pitchFamily="18" charset="0"/>
              </a:rPr>
              <a:t>the certificate will be the date of the Board of Review.  The Eagle </a:t>
            </a:r>
            <a:br>
              <a:rPr lang="en-US" sz="2640" dirty="0">
                <a:cs typeface="Times New Roman" pitchFamily="18" charset="0"/>
              </a:rPr>
            </a:br>
            <a:r>
              <a:rPr lang="en-US" sz="2640" dirty="0">
                <a:cs typeface="Times New Roman" pitchFamily="18" charset="0"/>
              </a:rPr>
              <a:t>Scout Court of Honor should not be scheduled until the local council receives the Eagle Scout rank credentials. </a:t>
            </a:r>
          </a:p>
          <a:p>
            <a:pPr>
              <a:spcAft>
                <a:spcPts val="1200"/>
              </a:spcAft>
              <a:defRPr/>
            </a:pPr>
            <a:r>
              <a:rPr lang="en-US" sz="2640" dirty="0">
                <a:cs typeface="Times New Roman" pitchFamily="18" charset="0"/>
              </a:rPr>
              <a:t>The Eagle patch, medal and pins may be purchased from the Council Scout Shop.</a:t>
            </a:r>
          </a:p>
          <a:p>
            <a:pPr>
              <a:spcAft>
                <a:spcPts val="1200"/>
              </a:spcAft>
              <a:defRPr/>
            </a:pPr>
            <a:r>
              <a:rPr lang="en-US" sz="2640" dirty="0">
                <a:cs typeface="Times New Roman" pitchFamily="18" charset="0"/>
              </a:rPr>
              <a:t>After earning the Eagle Scout Award, a Scout may work to earn Eagle Palms before the Scout’s 18th birthday.  Palms must be earned one at a time, in the order of Bronze, Gold, and then Silver. </a:t>
            </a:r>
          </a:p>
          <a:p>
            <a:pPr>
              <a:buFont typeface="Arial" charset="0"/>
              <a:buChar char="•"/>
              <a:defRPr/>
            </a:pPr>
            <a:endParaRPr lang="en-US" sz="2640" dirty="0">
              <a:cs typeface="Times New Roman" pitchFamily="18" charset="0"/>
            </a:endParaRPr>
          </a:p>
          <a:p>
            <a:pPr>
              <a:defRPr/>
            </a:pPr>
            <a:r>
              <a:rPr lang="en-US" sz="2053" dirty="0">
                <a:cs typeface="Times New Roman" pitchFamily="18" charset="0"/>
              </a:rPr>
              <a:t>         </a:t>
            </a:r>
            <a:endParaRPr lang="en-US" sz="2640" dirty="0">
              <a:cs typeface="Times New Roman" pitchFamily="18" charset="0"/>
            </a:endParaRPr>
          </a:p>
        </p:txBody>
      </p:sp>
      <p:pic>
        <p:nvPicPr>
          <p:cNvPr id="166916" name="Picture 8" descr="http://clipart.usscouts.org/library/BSA_Boy_Scout_Ranks/Eagle_Scout/eagle_scout_medal_color.gif"/>
          <p:cNvPicPr>
            <a:picLocks noChangeAspect="1" noChangeArrowheads="1"/>
          </p:cNvPicPr>
          <p:nvPr/>
        </p:nvPicPr>
        <p:blipFill>
          <a:blip r:embed="rId3" cstate="print"/>
          <a:srcRect/>
          <a:stretch>
            <a:fillRect/>
          </a:stretch>
        </p:blipFill>
        <p:spPr bwMode="auto">
          <a:xfrm>
            <a:off x="11198352" y="1165068"/>
            <a:ext cx="1741593" cy="290576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95DAB1E9-C0FA-F073-767F-A8A0451A361A}"/>
              </a:ext>
            </a:extLst>
          </p:cNvPr>
          <p:cNvSpPr>
            <a:spLocks noGrp="1"/>
          </p:cNvSpPr>
          <p:nvPr>
            <p:ph type="sldNum" sz="quarter" idx="7"/>
          </p:nvPr>
        </p:nvSpPr>
        <p:spPr/>
        <p:txBody>
          <a:bodyPr/>
          <a:lstStyle/>
          <a:p>
            <a:fld id="{B6F15528-21DE-4FAA-801E-634DDDAF4B2B}" type="slidenum">
              <a:rPr lang="en-US" smtClean="0"/>
              <a:t>63</a:t>
            </a:fld>
            <a:endParaRPr lang="en-US"/>
          </a:p>
        </p:txBody>
      </p:sp>
      <p:pic>
        <p:nvPicPr>
          <p:cNvPr id="4" name="object 9">
            <a:extLst>
              <a:ext uri="{FF2B5EF4-FFF2-40B4-BE49-F238E27FC236}">
                <a16:creationId xmlns:a16="http://schemas.microsoft.com/office/drawing/2014/main" id="{F9EA8FA0-9727-E656-046D-60FBA7DBC42C}"/>
              </a:ext>
            </a:extLst>
          </p:cNvPr>
          <p:cNvPicPr/>
          <p:nvPr/>
        </p:nvPicPr>
        <p:blipFill>
          <a:blip r:embed="rId4" cstate="print"/>
          <a:stretch>
            <a:fillRect/>
          </a:stretch>
        </p:blipFill>
        <p:spPr>
          <a:xfrm>
            <a:off x="381000" y="5267263"/>
            <a:ext cx="197224" cy="219137"/>
          </a:xfrm>
          <a:prstGeom prst="rect">
            <a:avLst/>
          </a:prstGeom>
        </p:spPr>
      </p:pic>
      <p:pic>
        <p:nvPicPr>
          <p:cNvPr id="5" name="object 9">
            <a:extLst>
              <a:ext uri="{FF2B5EF4-FFF2-40B4-BE49-F238E27FC236}">
                <a16:creationId xmlns:a16="http://schemas.microsoft.com/office/drawing/2014/main" id="{6ECB621A-2B7C-4C4E-0E0C-AF89B40EC1CD}"/>
              </a:ext>
            </a:extLst>
          </p:cNvPr>
          <p:cNvPicPr/>
          <p:nvPr/>
        </p:nvPicPr>
        <p:blipFill>
          <a:blip r:embed="rId4" cstate="print"/>
          <a:stretch>
            <a:fillRect/>
          </a:stretch>
        </p:blipFill>
        <p:spPr>
          <a:xfrm>
            <a:off x="381000" y="7010400"/>
            <a:ext cx="197224" cy="219137"/>
          </a:xfrm>
          <a:prstGeom prst="rect">
            <a:avLst/>
          </a:prstGeom>
        </p:spPr>
      </p:pic>
      <p:pic>
        <p:nvPicPr>
          <p:cNvPr id="6" name="object 9">
            <a:extLst>
              <a:ext uri="{FF2B5EF4-FFF2-40B4-BE49-F238E27FC236}">
                <a16:creationId xmlns:a16="http://schemas.microsoft.com/office/drawing/2014/main" id="{B5F3C0B9-BF52-61E0-3480-399CE03F1406}"/>
              </a:ext>
            </a:extLst>
          </p:cNvPr>
          <p:cNvPicPr/>
          <p:nvPr/>
        </p:nvPicPr>
        <p:blipFill>
          <a:blip r:embed="rId4" cstate="print"/>
          <a:stretch>
            <a:fillRect/>
          </a:stretch>
        </p:blipFill>
        <p:spPr>
          <a:xfrm>
            <a:off x="381000" y="7924800"/>
            <a:ext cx="197224" cy="219137"/>
          </a:xfrm>
          <a:prstGeom prst="rect">
            <a:avLst/>
          </a:prstGeom>
        </p:spPr>
      </p:pic>
      <p:pic>
        <p:nvPicPr>
          <p:cNvPr id="7" name="object 9">
            <a:extLst>
              <a:ext uri="{FF2B5EF4-FFF2-40B4-BE49-F238E27FC236}">
                <a16:creationId xmlns:a16="http://schemas.microsoft.com/office/drawing/2014/main" id="{A0DC4DC5-4C66-718D-74A1-58BC9D751CFF}"/>
              </a:ext>
            </a:extLst>
          </p:cNvPr>
          <p:cNvPicPr/>
          <p:nvPr/>
        </p:nvPicPr>
        <p:blipFill>
          <a:blip r:embed="rId4" cstate="print"/>
          <a:stretch>
            <a:fillRect/>
          </a:stretch>
        </p:blipFill>
        <p:spPr>
          <a:xfrm>
            <a:off x="381000" y="4267200"/>
            <a:ext cx="197224" cy="219137"/>
          </a:xfrm>
          <a:prstGeom prst="rect">
            <a:avLst/>
          </a:prstGeom>
        </p:spPr>
      </p:pic>
      <p:pic>
        <p:nvPicPr>
          <p:cNvPr id="8" name="object 9">
            <a:extLst>
              <a:ext uri="{FF2B5EF4-FFF2-40B4-BE49-F238E27FC236}">
                <a16:creationId xmlns:a16="http://schemas.microsoft.com/office/drawing/2014/main" id="{80E082A0-5E2B-EEAE-F448-65C4815C4AB4}"/>
              </a:ext>
            </a:extLst>
          </p:cNvPr>
          <p:cNvPicPr/>
          <p:nvPr/>
        </p:nvPicPr>
        <p:blipFill>
          <a:blip r:embed="rId4" cstate="print"/>
          <a:stretch>
            <a:fillRect/>
          </a:stretch>
        </p:blipFill>
        <p:spPr>
          <a:xfrm>
            <a:off x="381000" y="3743263"/>
            <a:ext cx="197224" cy="219137"/>
          </a:xfrm>
          <a:prstGeom prst="rect">
            <a:avLst/>
          </a:prstGeom>
        </p:spPr>
      </p:pic>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2699769" y="729727"/>
            <a:ext cx="9466729" cy="1862667"/>
            <a:chOff x="1564639" y="2537460"/>
            <a:chExt cx="5486400" cy="1079500"/>
          </a:xfrm>
        </p:grpSpPr>
        <p:pic>
          <p:nvPicPr>
            <p:cNvPr id="4" name="object 4"/>
            <p:cNvPicPr/>
            <p:nvPr/>
          </p:nvPicPr>
          <p:blipFill>
            <a:blip r:embed="rId2" cstate="print"/>
            <a:stretch>
              <a:fillRect/>
            </a:stretch>
          </p:blipFill>
          <p:spPr>
            <a:xfrm>
              <a:off x="1564639" y="2537460"/>
              <a:ext cx="5486400" cy="993648"/>
            </a:xfrm>
            <a:prstGeom prst="rect">
              <a:avLst/>
            </a:prstGeom>
          </p:spPr>
        </p:pic>
        <p:pic>
          <p:nvPicPr>
            <p:cNvPr id="5" name="object 5"/>
            <p:cNvPicPr/>
            <p:nvPr/>
          </p:nvPicPr>
          <p:blipFill>
            <a:blip r:embed="rId3" cstate="print"/>
            <a:stretch>
              <a:fillRect/>
            </a:stretch>
          </p:blipFill>
          <p:spPr>
            <a:xfrm>
              <a:off x="1838959" y="3156204"/>
              <a:ext cx="4901184" cy="97535"/>
            </a:xfrm>
            <a:prstGeom prst="rect">
              <a:avLst/>
            </a:prstGeom>
          </p:spPr>
        </p:pic>
        <p:pic>
          <p:nvPicPr>
            <p:cNvPr id="6" name="object 6"/>
            <p:cNvPicPr/>
            <p:nvPr/>
          </p:nvPicPr>
          <p:blipFill>
            <a:blip r:embed="rId4" cstate="print"/>
            <a:stretch>
              <a:fillRect/>
            </a:stretch>
          </p:blipFill>
          <p:spPr>
            <a:xfrm>
              <a:off x="1842007" y="3436620"/>
              <a:ext cx="3322320" cy="57911"/>
            </a:xfrm>
            <a:prstGeom prst="rect">
              <a:avLst/>
            </a:prstGeom>
          </p:spPr>
        </p:pic>
        <p:pic>
          <p:nvPicPr>
            <p:cNvPr id="7" name="object 7"/>
            <p:cNvPicPr/>
            <p:nvPr/>
          </p:nvPicPr>
          <p:blipFill>
            <a:blip r:embed="rId5" cstate="print"/>
            <a:stretch>
              <a:fillRect/>
            </a:stretch>
          </p:blipFill>
          <p:spPr>
            <a:xfrm>
              <a:off x="1720087" y="3150108"/>
              <a:ext cx="1603248" cy="466344"/>
            </a:xfrm>
            <a:prstGeom prst="rect">
              <a:avLst/>
            </a:prstGeom>
          </p:spPr>
        </p:pic>
        <p:pic>
          <p:nvPicPr>
            <p:cNvPr id="8" name="object 8"/>
            <p:cNvPicPr/>
            <p:nvPr/>
          </p:nvPicPr>
          <p:blipFill>
            <a:blip r:embed="rId6" cstate="print"/>
            <a:stretch>
              <a:fillRect/>
            </a:stretch>
          </p:blipFill>
          <p:spPr>
            <a:xfrm>
              <a:off x="3045967" y="3150108"/>
              <a:ext cx="390144" cy="466344"/>
            </a:xfrm>
            <a:prstGeom prst="rect">
              <a:avLst/>
            </a:prstGeom>
          </p:spPr>
        </p:pic>
        <p:pic>
          <p:nvPicPr>
            <p:cNvPr id="9" name="object 9"/>
            <p:cNvPicPr/>
            <p:nvPr/>
          </p:nvPicPr>
          <p:blipFill>
            <a:blip r:embed="rId7" cstate="print"/>
            <a:stretch>
              <a:fillRect/>
            </a:stretch>
          </p:blipFill>
          <p:spPr>
            <a:xfrm>
              <a:off x="3219704" y="3150108"/>
              <a:ext cx="2081783" cy="466344"/>
            </a:xfrm>
            <a:prstGeom prst="rect">
              <a:avLst/>
            </a:prstGeom>
          </p:spPr>
        </p:pic>
      </p:grpSp>
      <p:sp>
        <p:nvSpPr>
          <p:cNvPr id="10" name="object 10"/>
          <p:cNvSpPr txBox="1">
            <a:spLocks noGrp="1"/>
          </p:cNvSpPr>
          <p:nvPr>
            <p:ph type="title"/>
          </p:nvPr>
        </p:nvSpPr>
        <p:spPr>
          <a:xfrm>
            <a:off x="3164340" y="918186"/>
            <a:ext cx="8484995" cy="1415779"/>
          </a:xfrm>
          <a:prstGeom prst="rect">
            <a:avLst/>
          </a:prstGeom>
        </p:spPr>
        <p:txBody>
          <a:bodyPr vert="horz" wrap="square" lIns="0" tIns="21914" rIns="0" bIns="0" rtlCol="0">
            <a:spAutoFit/>
          </a:bodyPr>
          <a:lstStyle/>
          <a:p>
            <a:pPr marL="21914">
              <a:spcBef>
                <a:spcPts val="173"/>
              </a:spcBef>
            </a:pPr>
            <a:r>
              <a:rPr dirty="0"/>
              <a:t>Eagle</a:t>
            </a:r>
            <a:r>
              <a:rPr spc="-207" dirty="0"/>
              <a:t> </a:t>
            </a:r>
            <a:r>
              <a:rPr dirty="0"/>
              <a:t>Rank</a:t>
            </a:r>
            <a:r>
              <a:rPr spc="-207" dirty="0"/>
              <a:t> </a:t>
            </a:r>
            <a:r>
              <a:rPr spc="-17" dirty="0"/>
              <a:t>Resources</a:t>
            </a:r>
          </a:p>
          <a:p>
            <a:pPr marL="21914">
              <a:spcBef>
                <a:spcPts val="95"/>
              </a:spcBef>
            </a:pPr>
            <a:r>
              <a:rPr sz="2761" i="1" dirty="0">
                <a:solidFill>
                  <a:srgbClr val="FF0000"/>
                </a:solidFill>
                <a:uFill>
                  <a:solidFill>
                    <a:srgbClr val="FF0000"/>
                  </a:solidFill>
                </a:uFill>
              </a:rPr>
              <a:t>Website</a:t>
            </a:r>
            <a:r>
              <a:rPr sz="2761" i="1" spc="60" dirty="0">
                <a:solidFill>
                  <a:srgbClr val="FF0000"/>
                </a:solidFill>
                <a:uFill>
                  <a:solidFill>
                    <a:srgbClr val="FF0000"/>
                  </a:solidFill>
                </a:uFill>
              </a:rPr>
              <a:t> </a:t>
            </a:r>
            <a:r>
              <a:rPr sz="2761" i="1" dirty="0">
                <a:solidFill>
                  <a:srgbClr val="FF0000"/>
                </a:solidFill>
                <a:uFill>
                  <a:solidFill>
                    <a:srgbClr val="FF0000"/>
                  </a:solidFill>
                </a:uFill>
              </a:rPr>
              <a:t>URL</a:t>
            </a:r>
            <a:r>
              <a:rPr sz="2761" i="1" spc="69" dirty="0">
                <a:solidFill>
                  <a:srgbClr val="FF0000"/>
                </a:solidFill>
                <a:uFill>
                  <a:solidFill>
                    <a:srgbClr val="FF0000"/>
                  </a:solidFill>
                </a:uFill>
              </a:rPr>
              <a:t> </a:t>
            </a:r>
            <a:r>
              <a:rPr sz="2761" i="1" dirty="0">
                <a:solidFill>
                  <a:srgbClr val="FF0000"/>
                </a:solidFill>
                <a:uFill>
                  <a:solidFill>
                    <a:srgbClr val="FF0000"/>
                  </a:solidFill>
                </a:uFill>
              </a:rPr>
              <a:t>–</a:t>
            </a:r>
            <a:r>
              <a:rPr sz="2761" i="1" spc="60" dirty="0">
                <a:solidFill>
                  <a:srgbClr val="FF0000"/>
                </a:solidFill>
                <a:uFill>
                  <a:solidFill>
                    <a:srgbClr val="FF0000"/>
                  </a:solidFill>
                </a:uFill>
              </a:rPr>
              <a:t> </a:t>
            </a:r>
            <a:r>
              <a:rPr sz="2761" i="1" dirty="0">
                <a:solidFill>
                  <a:srgbClr val="FF0000"/>
                </a:solidFill>
                <a:uFill>
                  <a:solidFill>
                    <a:srgbClr val="FF0000"/>
                  </a:solidFill>
                </a:uFill>
              </a:rPr>
              <a:t>Subject</a:t>
            </a:r>
            <a:r>
              <a:rPr sz="2761" i="1" spc="52" dirty="0">
                <a:solidFill>
                  <a:srgbClr val="FF0000"/>
                </a:solidFill>
                <a:uFill>
                  <a:solidFill>
                    <a:srgbClr val="FF0000"/>
                  </a:solidFill>
                </a:uFill>
              </a:rPr>
              <a:t> </a:t>
            </a:r>
            <a:r>
              <a:rPr sz="2761" i="1" dirty="0">
                <a:solidFill>
                  <a:srgbClr val="FF0000"/>
                </a:solidFill>
                <a:uFill>
                  <a:solidFill>
                    <a:srgbClr val="FF0000"/>
                  </a:solidFill>
                </a:uFill>
              </a:rPr>
              <a:t>to</a:t>
            </a:r>
            <a:r>
              <a:rPr sz="2761" i="1" spc="69" dirty="0">
                <a:solidFill>
                  <a:srgbClr val="FF0000"/>
                </a:solidFill>
                <a:uFill>
                  <a:solidFill>
                    <a:srgbClr val="FF0000"/>
                  </a:solidFill>
                </a:uFill>
              </a:rPr>
              <a:t> </a:t>
            </a:r>
            <a:r>
              <a:rPr sz="2761" i="1" spc="-17" dirty="0">
                <a:solidFill>
                  <a:srgbClr val="FF0000"/>
                </a:solidFill>
                <a:uFill>
                  <a:solidFill>
                    <a:srgbClr val="FF0000"/>
                  </a:solidFill>
                </a:uFill>
              </a:rPr>
              <a:t>Change</a:t>
            </a:r>
            <a:endParaRPr sz="2761"/>
          </a:p>
        </p:txBody>
      </p:sp>
      <p:pic>
        <p:nvPicPr>
          <p:cNvPr id="11" name="object 11"/>
          <p:cNvPicPr/>
          <p:nvPr/>
        </p:nvPicPr>
        <p:blipFill>
          <a:blip r:embed="rId8" cstate="print"/>
          <a:stretch>
            <a:fillRect/>
          </a:stretch>
        </p:blipFill>
        <p:spPr>
          <a:xfrm>
            <a:off x="733378" y="3300935"/>
            <a:ext cx="284878" cy="328706"/>
          </a:xfrm>
          <a:prstGeom prst="rect">
            <a:avLst/>
          </a:prstGeom>
        </p:spPr>
      </p:pic>
      <p:pic>
        <p:nvPicPr>
          <p:cNvPr id="12" name="object 12"/>
          <p:cNvPicPr/>
          <p:nvPr/>
        </p:nvPicPr>
        <p:blipFill>
          <a:blip r:embed="rId8" cstate="print"/>
          <a:stretch>
            <a:fillRect/>
          </a:stretch>
        </p:blipFill>
        <p:spPr>
          <a:xfrm>
            <a:off x="733378" y="4725327"/>
            <a:ext cx="284878" cy="328706"/>
          </a:xfrm>
          <a:prstGeom prst="rect">
            <a:avLst/>
          </a:prstGeom>
        </p:spPr>
      </p:pic>
      <p:pic>
        <p:nvPicPr>
          <p:cNvPr id="13" name="object 13"/>
          <p:cNvPicPr/>
          <p:nvPr/>
        </p:nvPicPr>
        <p:blipFill>
          <a:blip r:embed="rId8" cstate="print"/>
          <a:stretch>
            <a:fillRect/>
          </a:stretch>
        </p:blipFill>
        <p:spPr>
          <a:xfrm>
            <a:off x="733378" y="5623790"/>
            <a:ext cx="284878" cy="328706"/>
          </a:xfrm>
          <a:prstGeom prst="rect">
            <a:avLst/>
          </a:prstGeom>
        </p:spPr>
      </p:pic>
      <p:pic>
        <p:nvPicPr>
          <p:cNvPr id="14" name="object 14"/>
          <p:cNvPicPr/>
          <p:nvPr/>
        </p:nvPicPr>
        <p:blipFill>
          <a:blip r:embed="rId8" cstate="print"/>
          <a:stretch>
            <a:fillRect/>
          </a:stretch>
        </p:blipFill>
        <p:spPr>
          <a:xfrm>
            <a:off x="733378" y="6522253"/>
            <a:ext cx="284878" cy="328706"/>
          </a:xfrm>
          <a:prstGeom prst="rect">
            <a:avLst/>
          </a:prstGeom>
        </p:spPr>
      </p:pic>
      <p:pic>
        <p:nvPicPr>
          <p:cNvPr id="15" name="object 15"/>
          <p:cNvPicPr/>
          <p:nvPr/>
        </p:nvPicPr>
        <p:blipFill>
          <a:blip r:embed="rId8" cstate="print"/>
          <a:stretch>
            <a:fillRect/>
          </a:stretch>
        </p:blipFill>
        <p:spPr>
          <a:xfrm>
            <a:off x="733378" y="7398802"/>
            <a:ext cx="284878" cy="328706"/>
          </a:xfrm>
          <a:prstGeom prst="rect">
            <a:avLst/>
          </a:prstGeom>
        </p:spPr>
      </p:pic>
      <p:sp>
        <p:nvSpPr>
          <p:cNvPr id="16" name="object 16"/>
          <p:cNvSpPr txBox="1"/>
          <p:nvPr/>
        </p:nvSpPr>
        <p:spPr>
          <a:xfrm>
            <a:off x="711464" y="3128805"/>
            <a:ext cx="11815881" cy="5246964"/>
          </a:xfrm>
          <a:prstGeom prst="rect">
            <a:avLst/>
          </a:prstGeom>
        </p:spPr>
        <p:txBody>
          <a:bodyPr vert="horz" wrap="square" lIns="0" tIns="164353" rIns="0" bIns="0" rtlCol="0">
            <a:spAutoFit/>
          </a:bodyPr>
          <a:lstStyle/>
          <a:p>
            <a:pPr marL="21914" indent="293646">
              <a:spcBef>
                <a:spcPts val="1294"/>
              </a:spcBef>
            </a:pPr>
            <a:r>
              <a:rPr sz="2588" b="1" spc="-35" dirty="0">
                <a:latin typeface="Tahoma"/>
                <a:cs typeface="Tahoma"/>
              </a:rPr>
              <a:t>Eagle</a:t>
            </a:r>
            <a:r>
              <a:rPr sz="2588" b="1" spc="-104" dirty="0">
                <a:latin typeface="Tahoma"/>
                <a:cs typeface="Tahoma"/>
              </a:rPr>
              <a:t> </a:t>
            </a:r>
            <a:r>
              <a:rPr sz="2588" b="1" spc="-35" dirty="0">
                <a:latin typeface="Tahoma"/>
                <a:cs typeface="Tahoma"/>
              </a:rPr>
              <a:t>Scout</a:t>
            </a:r>
            <a:r>
              <a:rPr sz="2588" b="1" spc="-69" dirty="0">
                <a:latin typeface="Tahoma"/>
                <a:cs typeface="Tahoma"/>
              </a:rPr>
              <a:t> </a:t>
            </a:r>
            <a:r>
              <a:rPr sz="2588" b="1" spc="-35" dirty="0">
                <a:latin typeface="Tahoma"/>
                <a:cs typeface="Tahoma"/>
              </a:rPr>
              <a:t>Service</a:t>
            </a:r>
            <a:r>
              <a:rPr sz="2588" b="1" spc="-86" dirty="0">
                <a:latin typeface="Tahoma"/>
                <a:cs typeface="Tahoma"/>
              </a:rPr>
              <a:t> </a:t>
            </a:r>
            <a:r>
              <a:rPr sz="2588" b="1" spc="-35" dirty="0">
                <a:latin typeface="Tahoma"/>
                <a:cs typeface="Tahoma"/>
              </a:rPr>
              <a:t>Project</a:t>
            </a:r>
            <a:r>
              <a:rPr sz="2588" b="1" spc="-69" dirty="0">
                <a:latin typeface="Tahoma"/>
                <a:cs typeface="Tahoma"/>
              </a:rPr>
              <a:t> </a:t>
            </a:r>
            <a:r>
              <a:rPr sz="2588" b="1" spc="-43" dirty="0">
                <a:latin typeface="Tahoma"/>
                <a:cs typeface="Tahoma"/>
              </a:rPr>
              <a:t>Workbook</a:t>
            </a:r>
            <a:r>
              <a:rPr sz="2588" b="1" spc="-86" dirty="0">
                <a:latin typeface="Tahoma"/>
                <a:cs typeface="Tahoma"/>
              </a:rPr>
              <a:t> </a:t>
            </a:r>
            <a:r>
              <a:rPr sz="2588" b="1" spc="-17" dirty="0">
                <a:latin typeface="Tahoma"/>
                <a:cs typeface="Tahoma"/>
              </a:rPr>
              <a:t>and</a:t>
            </a:r>
            <a:r>
              <a:rPr sz="2588" b="1" spc="-95" dirty="0">
                <a:latin typeface="Tahoma"/>
                <a:cs typeface="Tahoma"/>
              </a:rPr>
              <a:t> </a:t>
            </a:r>
            <a:r>
              <a:rPr sz="2588" b="1" spc="-35" dirty="0">
                <a:latin typeface="Tahoma"/>
                <a:cs typeface="Tahoma"/>
              </a:rPr>
              <a:t>Procedures.</a:t>
            </a:r>
            <a:r>
              <a:rPr sz="2675" b="1" i="1" u="sng" spc="-129" dirty="0">
                <a:solidFill>
                  <a:srgbClr val="0000BF"/>
                </a:solidFill>
                <a:uFill>
                  <a:solidFill>
                    <a:srgbClr val="0000BF"/>
                  </a:solidFill>
                </a:uFill>
                <a:latin typeface="Tahoma"/>
                <a:cs typeface="Tahoma"/>
              </a:rPr>
              <a:t> </a:t>
            </a:r>
            <a:r>
              <a:rPr sz="2675" b="1" i="1" u="sng" spc="-121" dirty="0">
                <a:solidFill>
                  <a:srgbClr val="0000BF"/>
                </a:solidFill>
                <a:uFill>
                  <a:solidFill>
                    <a:srgbClr val="0000BF"/>
                  </a:solidFill>
                </a:uFill>
                <a:latin typeface="Tahoma"/>
                <a:cs typeface="Tahoma"/>
              </a:rPr>
              <a:t>NEW </a:t>
            </a:r>
            <a:r>
              <a:rPr sz="2675" b="1" i="1" u="sng" spc="-69" dirty="0">
                <a:solidFill>
                  <a:srgbClr val="0000BF"/>
                </a:solidFill>
                <a:uFill>
                  <a:solidFill>
                    <a:srgbClr val="0000BF"/>
                  </a:solidFill>
                </a:uFill>
                <a:latin typeface="Tahoma"/>
                <a:cs typeface="Tahoma"/>
              </a:rPr>
              <a:t>for</a:t>
            </a:r>
            <a:r>
              <a:rPr sz="2675" b="1" i="1" u="sng" spc="-104" dirty="0">
                <a:solidFill>
                  <a:srgbClr val="0000BF"/>
                </a:solidFill>
                <a:uFill>
                  <a:solidFill>
                    <a:srgbClr val="0000BF"/>
                  </a:solidFill>
                </a:uFill>
                <a:latin typeface="Tahoma"/>
                <a:cs typeface="Tahoma"/>
              </a:rPr>
              <a:t> </a:t>
            </a:r>
            <a:r>
              <a:rPr sz="2675" b="1" i="1" u="sng" spc="-35" dirty="0">
                <a:solidFill>
                  <a:srgbClr val="0000BF"/>
                </a:solidFill>
                <a:uFill>
                  <a:solidFill>
                    <a:srgbClr val="0000BF"/>
                  </a:solidFill>
                </a:uFill>
                <a:latin typeface="Tahoma"/>
                <a:cs typeface="Tahoma"/>
              </a:rPr>
              <a:t>2023</a:t>
            </a:r>
            <a:endParaRPr sz="2675" dirty="0">
              <a:latin typeface="Tahoma"/>
              <a:cs typeface="Tahoma"/>
            </a:endParaRPr>
          </a:p>
          <a:p>
            <a:pPr marL="21914" marR="8766">
              <a:lnSpc>
                <a:spcPts val="2933"/>
              </a:lnSpc>
              <a:spcBef>
                <a:spcPts val="1260"/>
              </a:spcBef>
            </a:pPr>
            <a:r>
              <a:rPr sz="2588" b="1" u="sng" spc="-52" dirty="0">
                <a:solidFill>
                  <a:srgbClr val="FF8100"/>
                </a:solidFill>
                <a:uFill>
                  <a:solidFill>
                    <a:srgbClr val="FF8100"/>
                  </a:solidFill>
                </a:uFill>
                <a:latin typeface="Tahoma"/>
                <a:cs typeface="Tahoma"/>
                <a:hlinkClick r:id="rId9"/>
              </a:rPr>
              <a:t>http://www.scouting.org/</a:t>
            </a:r>
            <a:r>
              <a:rPr lang="en-US" sz="2588" b="1" u="sng" spc="-52" dirty="0">
                <a:solidFill>
                  <a:srgbClr val="FF8100"/>
                </a:solidFill>
                <a:uFill>
                  <a:solidFill>
                    <a:srgbClr val="FF8100"/>
                  </a:solidFill>
                </a:uFill>
                <a:latin typeface="Tahoma"/>
                <a:cs typeface="Tahoma"/>
                <a:hlinkClick r:id="rId9"/>
              </a:rPr>
              <a:t>programs</a:t>
            </a:r>
            <a:r>
              <a:rPr sz="2588" b="1" u="sng" spc="-52" dirty="0">
                <a:solidFill>
                  <a:srgbClr val="FF8100"/>
                </a:solidFill>
                <a:uFill>
                  <a:solidFill>
                    <a:srgbClr val="FF8100"/>
                  </a:solidFill>
                </a:uFill>
                <a:latin typeface="Tahoma"/>
                <a:cs typeface="Tahoma"/>
                <a:hlinkClick r:id="rId9"/>
              </a:rPr>
              <a:t>/</a:t>
            </a:r>
            <a:r>
              <a:rPr lang="en-US" sz="2588" b="1" u="sng" spc="-52" dirty="0">
                <a:solidFill>
                  <a:srgbClr val="FF8100"/>
                </a:solidFill>
                <a:uFill>
                  <a:solidFill>
                    <a:srgbClr val="FF8100"/>
                  </a:solidFill>
                </a:uFill>
                <a:latin typeface="Tahoma"/>
                <a:cs typeface="Tahoma"/>
                <a:hlinkClick r:id="rId9"/>
              </a:rPr>
              <a:t>scouts=bsa/advancement-and -awards/eagle-scout-workbook/</a:t>
            </a:r>
            <a:r>
              <a:rPr lang="en-US" sz="2588" b="1" u="sng" spc="-52" dirty="0">
                <a:solidFill>
                  <a:srgbClr val="FF8100"/>
                </a:solidFill>
                <a:uFill>
                  <a:solidFill>
                    <a:srgbClr val="FF8100"/>
                  </a:solidFill>
                </a:uFill>
                <a:latin typeface="Tahoma"/>
                <a:cs typeface="Tahoma"/>
              </a:rPr>
              <a:t> </a:t>
            </a:r>
          </a:p>
          <a:p>
            <a:pPr marL="21914" marR="8766">
              <a:lnSpc>
                <a:spcPts val="2933"/>
              </a:lnSpc>
              <a:spcBef>
                <a:spcPts val="1260"/>
              </a:spcBef>
            </a:pPr>
            <a:r>
              <a:rPr lang="en-US" sz="2588" b="1" spc="-35" dirty="0">
                <a:latin typeface="Tahoma"/>
                <a:cs typeface="Tahoma"/>
              </a:rPr>
              <a:t>    </a:t>
            </a:r>
            <a:r>
              <a:rPr sz="2588" b="1" spc="-35" dirty="0">
                <a:latin typeface="Tahoma"/>
                <a:cs typeface="Tahoma"/>
              </a:rPr>
              <a:t>Eagle</a:t>
            </a:r>
            <a:r>
              <a:rPr sz="2588" b="1" spc="-147" dirty="0">
                <a:latin typeface="Tahoma"/>
                <a:cs typeface="Tahoma"/>
              </a:rPr>
              <a:t> </a:t>
            </a:r>
            <a:r>
              <a:rPr sz="2588" b="1" spc="-43" dirty="0">
                <a:latin typeface="Tahoma"/>
                <a:cs typeface="Tahoma"/>
              </a:rPr>
              <a:t>Application</a:t>
            </a:r>
            <a:r>
              <a:rPr sz="2588" b="1" spc="-147" dirty="0">
                <a:latin typeface="Tahoma"/>
                <a:cs typeface="Tahoma"/>
              </a:rPr>
              <a:t> </a:t>
            </a:r>
            <a:r>
              <a:rPr sz="2588" b="1" dirty="0">
                <a:latin typeface="Tahoma"/>
                <a:cs typeface="Tahoma"/>
              </a:rPr>
              <a:t>(PDF).</a:t>
            </a:r>
            <a:r>
              <a:rPr sz="2588" b="1" spc="526" dirty="0">
                <a:latin typeface="Tahoma"/>
                <a:cs typeface="Tahoma"/>
              </a:rPr>
              <a:t> </a:t>
            </a:r>
            <a:r>
              <a:rPr sz="2588" b="1" spc="-17" dirty="0">
                <a:latin typeface="Tahoma"/>
                <a:cs typeface="Tahoma"/>
              </a:rPr>
              <a:t>(</a:t>
            </a:r>
            <a:r>
              <a:rPr lang="en-US" sz="2588" b="1" spc="-17" dirty="0">
                <a:latin typeface="Tahoma"/>
                <a:cs typeface="Tahoma"/>
              </a:rPr>
              <a:t>Jan </a:t>
            </a:r>
            <a:r>
              <a:rPr sz="2588" b="1" spc="-17" dirty="0">
                <a:latin typeface="Tahoma"/>
                <a:cs typeface="Tahoma"/>
              </a:rPr>
              <a:t>202</a:t>
            </a:r>
            <a:r>
              <a:rPr lang="en-US" sz="2588" b="1" spc="-17" dirty="0">
                <a:latin typeface="Tahoma"/>
                <a:cs typeface="Tahoma"/>
              </a:rPr>
              <a:t>5</a:t>
            </a:r>
            <a:r>
              <a:rPr sz="2588" b="1" spc="-147" dirty="0">
                <a:latin typeface="Tahoma"/>
                <a:cs typeface="Tahoma"/>
              </a:rPr>
              <a:t> </a:t>
            </a:r>
            <a:r>
              <a:rPr sz="2588" b="1" spc="-17" dirty="0">
                <a:latin typeface="Tahoma"/>
                <a:cs typeface="Tahoma"/>
              </a:rPr>
              <a:t>rev.) </a:t>
            </a:r>
            <a:r>
              <a:rPr sz="2588" b="1" u="sng" spc="-60" dirty="0">
                <a:solidFill>
                  <a:srgbClr val="FF8100"/>
                </a:solidFill>
                <a:uFill>
                  <a:solidFill>
                    <a:srgbClr val="FF8100"/>
                  </a:solidFill>
                </a:uFill>
                <a:latin typeface="Tahoma"/>
                <a:cs typeface="Tahoma"/>
                <a:hlinkClick r:id="rId10"/>
              </a:rPr>
              <a:t>http://www.scouting.org/filestore/pdf/512-</a:t>
            </a:r>
            <a:r>
              <a:rPr sz="2588" b="1" u="sng" spc="-17" dirty="0">
                <a:solidFill>
                  <a:srgbClr val="FF8100"/>
                </a:solidFill>
                <a:uFill>
                  <a:solidFill>
                    <a:srgbClr val="FF8100"/>
                  </a:solidFill>
                </a:uFill>
                <a:latin typeface="Tahoma"/>
                <a:cs typeface="Tahoma"/>
                <a:hlinkClick r:id="rId10"/>
              </a:rPr>
              <a:t>728_WB_fillable.pdf</a:t>
            </a:r>
            <a:endParaRPr sz="2588" dirty="0">
              <a:latin typeface="Tahoma"/>
              <a:cs typeface="Tahoma"/>
            </a:endParaRPr>
          </a:p>
          <a:p>
            <a:pPr marL="283784" marR="733018" indent="31775">
              <a:lnSpc>
                <a:spcPts val="2899"/>
              </a:lnSpc>
              <a:spcBef>
                <a:spcPts val="1285"/>
              </a:spcBef>
            </a:pPr>
            <a:r>
              <a:rPr sz="2588" b="1" spc="-35" dirty="0">
                <a:latin typeface="Tahoma"/>
                <a:cs typeface="Tahoma"/>
              </a:rPr>
              <a:t>Guide</a:t>
            </a:r>
            <a:r>
              <a:rPr sz="2588" b="1" spc="-121" dirty="0">
                <a:latin typeface="Tahoma"/>
                <a:cs typeface="Tahoma"/>
              </a:rPr>
              <a:t> </a:t>
            </a:r>
            <a:r>
              <a:rPr sz="2588" b="1" dirty="0">
                <a:latin typeface="Tahoma"/>
                <a:cs typeface="Tahoma"/>
              </a:rPr>
              <a:t>to</a:t>
            </a:r>
            <a:r>
              <a:rPr sz="2588" b="1" spc="-129" dirty="0">
                <a:latin typeface="Tahoma"/>
                <a:cs typeface="Tahoma"/>
              </a:rPr>
              <a:t> </a:t>
            </a:r>
            <a:r>
              <a:rPr sz="2588" b="1" spc="-17" dirty="0">
                <a:latin typeface="Tahoma"/>
                <a:cs typeface="Tahoma"/>
              </a:rPr>
              <a:t>Safe</a:t>
            </a:r>
            <a:r>
              <a:rPr sz="2588" b="1" spc="-121" dirty="0">
                <a:latin typeface="Tahoma"/>
                <a:cs typeface="Tahoma"/>
              </a:rPr>
              <a:t> </a:t>
            </a:r>
            <a:r>
              <a:rPr sz="2588" b="1" spc="-17" dirty="0">
                <a:latin typeface="Tahoma"/>
                <a:cs typeface="Tahoma"/>
              </a:rPr>
              <a:t>Scouting. </a:t>
            </a:r>
            <a:r>
              <a:rPr sz="2588" b="1" u="sng" spc="-52" dirty="0">
                <a:solidFill>
                  <a:srgbClr val="FF8100"/>
                </a:solidFill>
                <a:uFill>
                  <a:solidFill>
                    <a:srgbClr val="FF8100"/>
                  </a:solidFill>
                </a:uFill>
                <a:latin typeface="Tahoma"/>
                <a:cs typeface="Tahoma"/>
                <a:hlinkClick r:id="rId11"/>
              </a:rPr>
              <a:t>http://www.scouting.org/scoutsource/HealthandSafety/GSS.aspx</a:t>
            </a:r>
            <a:endParaRPr sz="2588" dirty="0">
              <a:latin typeface="Tahoma"/>
              <a:cs typeface="Tahoma"/>
            </a:endParaRPr>
          </a:p>
          <a:p>
            <a:pPr marL="315559">
              <a:lnSpc>
                <a:spcPts val="3115"/>
              </a:lnSpc>
              <a:spcBef>
                <a:spcPts val="878"/>
              </a:spcBef>
            </a:pPr>
            <a:r>
              <a:rPr sz="2588" b="1" spc="-35" dirty="0">
                <a:latin typeface="Tahoma"/>
                <a:cs typeface="Tahoma"/>
              </a:rPr>
              <a:t>Guide</a:t>
            </a:r>
            <a:r>
              <a:rPr sz="2588" b="1" spc="-78" dirty="0">
                <a:latin typeface="Tahoma"/>
                <a:cs typeface="Tahoma"/>
              </a:rPr>
              <a:t> </a:t>
            </a:r>
            <a:r>
              <a:rPr sz="2588" b="1" dirty="0">
                <a:latin typeface="Tahoma"/>
                <a:cs typeface="Tahoma"/>
              </a:rPr>
              <a:t>to</a:t>
            </a:r>
            <a:r>
              <a:rPr sz="2588" b="1" spc="-78" dirty="0">
                <a:latin typeface="Tahoma"/>
                <a:cs typeface="Tahoma"/>
              </a:rPr>
              <a:t> </a:t>
            </a:r>
            <a:r>
              <a:rPr sz="2588" b="1" spc="-52" dirty="0">
                <a:latin typeface="Tahoma"/>
                <a:cs typeface="Tahoma"/>
              </a:rPr>
              <a:t>Advancement.</a:t>
            </a:r>
            <a:r>
              <a:rPr sz="2588" b="1" spc="-60" dirty="0">
                <a:latin typeface="Tahoma"/>
                <a:cs typeface="Tahoma"/>
              </a:rPr>
              <a:t> </a:t>
            </a:r>
            <a:r>
              <a:rPr sz="2675" b="1" i="1" spc="-112" dirty="0">
                <a:solidFill>
                  <a:srgbClr val="0000AD"/>
                </a:solidFill>
                <a:latin typeface="Tahoma"/>
                <a:cs typeface="Tahoma"/>
              </a:rPr>
              <a:t>New </a:t>
            </a:r>
            <a:r>
              <a:rPr sz="2675" b="1" i="1" spc="-69" dirty="0">
                <a:solidFill>
                  <a:srgbClr val="0000AD"/>
                </a:solidFill>
                <a:latin typeface="Tahoma"/>
                <a:cs typeface="Tahoma"/>
              </a:rPr>
              <a:t>for</a:t>
            </a:r>
            <a:r>
              <a:rPr sz="2675" b="1" i="1" spc="-95" dirty="0">
                <a:solidFill>
                  <a:srgbClr val="0000AD"/>
                </a:solidFill>
                <a:latin typeface="Tahoma"/>
                <a:cs typeface="Tahoma"/>
              </a:rPr>
              <a:t> </a:t>
            </a:r>
            <a:r>
              <a:rPr sz="2675" b="1" i="1" spc="-35" dirty="0">
                <a:solidFill>
                  <a:srgbClr val="0000AD"/>
                </a:solidFill>
                <a:latin typeface="Tahoma"/>
                <a:cs typeface="Tahoma"/>
              </a:rPr>
              <a:t>202</a:t>
            </a:r>
            <a:r>
              <a:rPr lang="en-US" sz="2675" b="1" i="1" spc="-35" dirty="0">
                <a:solidFill>
                  <a:srgbClr val="0000AD"/>
                </a:solidFill>
                <a:latin typeface="Tahoma"/>
                <a:cs typeface="Tahoma"/>
              </a:rPr>
              <a:t>5</a:t>
            </a:r>
            <a:endParaRPr sz="2675" dirty="0">
              <a:latin typeface="Tahoma"/>
              <a:cs typeface="Tahoma"/>
            </a:endParaRPr>
          </a:p>
          <a:p>
            <a:pPr marL="283784">
              <a:lnSpc>
                <a:spcPts val="3011"/>
              </a:lnSpc>
            </a:pPr>
            <a:r>
              <a:rPr sz="2588" b="1" u="sng" spc="-17" dirty="0">
                <a:solidFill>
                  <a:srgbClr val="FF8100"/>
                </a:solidFill>
                <a:uFill>
                  <a:solidFill>
                    <a:srgbClr val="FF8100"/>
                  </a:solidFill>
                </a:uFill>
                <a:latin typeface="Tahoma"/>
                <a:cs typeface="Tahoma"/>
                <a:hlinkClick r:id="rId12"/>
              </a:rPr>
              <a:t>http://www.scouting.org/scoutsource/GuideToAdvancement.aspx</a:t>
            </a:r>
            <a:endParaRPr sz="2588" dirty="0">
              <a:latin typeface="Tahoma"/>
              <a:cs typeface="Tahoma"/>
            </a:endParaRPr>
          </a:p>
          <a:p>
            <a:pPr marR="726444" algn="r">
              <a:spcBef>
                <a:spcPts val="871"/>
              </a:spcBef>
            </a:pPr>
            <a:r>
              <a:rPr sz="2588" b="1" dirty="0">
                <a:latin typeface="Tahoma"/>
                <a:cs typeface="Tahoma"/>
              </a:rPr>
              <a:t>Age</a:t>
            </a:r>
            <a:r>
              <a:rPr sz="2588" b="1" spc="-138" dirty="0">
                <a:latin typeface="Tahoma"/>
                <a:cs typeface="Tahoma"/>
              </a:rPr>
              <a:t> </a:t>
            </a:r>
            <a:r>
              <a:rPr sz="2588" b="1" spc="-43" dirty="0">
                <a:latin typeface="Tahoma"/>
                <a:cs typeface="Tahoma"/>
              </a:rPr>
              <a:t>Guidelines</a:t>
            </a:r>
            <a:r>
              <a:rPr sz="2588" b="1" spc="-129" dirty="0">
                <a:latin typeface="Tahoma"/>
                <a:cs typeface="Tahoma"/>
              </a:rPr>
              <a:t> </a:t>
            </a:r>
            <a:r>
              <a:rPr sz="2588" b="1" dirty="0">
                <a:latin typeface="Tahoma"/>
                <a:cs typeface="Tahoma"/>
              </a:rPr>
              <a:t>for</a:t>
            </a:r>
            <a:r>
              <a:rPr sz="2588" b="1" spc="-138" dirty="0">
                <a:latin typeface="Tahoma"/>
                <a:cs typeface="Tahoma"/>
              </a:rPr>
              <a:t> </a:t>
            </a:r>
            <a:r>
              <a:rPr sz="2588" b="1" spc="-17" dirty="0">
                <a:latin typeface="Tahoma"/>
                <a:cs typeface="Tahoma"/>
              </a:rPr>
              <a:t>Tool</a:t>
            </a:r>
            <a:r>
              <a:rPr sz="2588" b="1" spc="-129" dirty="0">
                <a:latin typeface="Tahoma"/>
                <a:cs typeface="Tahoma"/>
              </a:rPr>
              <a:t> </a:t>
            </a:r>
            <a:r>
              <a:rPr sz="2588" b="1" spc="-17" dirty="0">
                <a:latin typeface="Tahoma"/>
                <a:cs typeface="Tahoma"/>
              </a:rPr>
              <a:t>Use</a:t>
            </a:r>
            <a:r>
              <a:rPr sz="2588" b="1" spc="-129" dirty="0">
                <a:latin typeface="Tahoma"/>
                <a:cs typeface="Tahoma"/>
              </a:rPr>
              <a:t> </a:t>
            </a:r>
            <a:r>
              <a:rPr sz="2588" b="1" spc="-17" dirty="0">
                <a:latin typeface="Tahoma"/>
                <a:cs typeface="Tahoma"/>
              </a:rPr>
              <a:t>and</a:t>
            </a:r>
            <a:r>
              <a:rPr sz="2588" b="1" spc="-138" dirty="0">
                <a:latin typeface="Tahoma"/>
                <a:cs typeface="Tahoma"/>
              </a:rPr>
              <a:t> </a:t>
            </a:r>
            <a:r>
              <a:rPr sz="2588" b="1" spc="-17" dirty="0">
                <a:latin typeface="Tahoma"/>
                <a:cs typeface="Tahoma"/>
              </a:rPr>
              <a:t>Work</a:t>
            </a:r>
            <a:r>
              <a:rPr sz="2588" b="1" spc="-129" dirty="0">
                <a:latin typeface="Tahoma"/>
                <a:cs typeface="Tahoma"/>
              </a:rPr>
              <a:t> </a:t>
            </a:r>
            <a:r>
              <a:rPr sz="2588" b="1" dirty="0">
                <a:latin typeface="Tahoma"/>
                <a:cs typeface="Tahoma"/>
              </a:rPr>
              <a:t>at</a:t>
            </a:r>
            <a:r>
              <a:rPr sz="2588" b="1" spc="-129" dirty="0">
                <a:latin typeface="Tahoma"/>
                <a:cs typeface="Tahoma"/>
              </a:rPr>
              <a:t> </a:t>
            </a:r>
            <a:r>
              <a:rPr sz="2588" b="1" spc="-43" dirty="0">
                <a:latin typeface="Tahoma"/>
                <a:cs typeface="Tahoma"/>
              </a:rPr>
              <a:t>Elevations</a:t>
            </a:r>
            <a:r>
              <a:rPr sz="2588" b="1" spc="-129" dirty="0">
                <a:latin typeface="Tahoma"/>
                <a:cs typeface="Tahoma"/>
              </a:rPr>
              <a:t> </a:t>
            </a:r>
            <a:r>
              <a:rPr sz="2588" b="1" dirty="0">
                <a:latin typeface="Tahoma"/>
                <a:cs typeface="Tahoma"/>
              </a:rPr>
              <a:t>or</a:t>
            </a:r>
            <a:r>
              <a:rPr sz="2588" b="1" spc="-138" dirty="0">
                <a:latin typeface="Tahoma"/>
                <a:cs typeface="Tahoma"/>
              </a:rPr>
              <a:t> </a:t>
            </a:r>
            <a:r>
              <a:rPr sz="2588" b="1" spc="-17" dirty="0">
                <a:latin typeface="Tahoma"/>
                <a:cs typeface="Tahoma"/>
              </a:rPr>
              <a:t>Excavations.</a:t>
            </a:r>
            <a:endParaRPr sz="2588" dirty="0">
              <a:latin typeface="Tahoma"/>
              <a:cs typeface="Tahoma"/>
            </a:endParaRPr>
          </a:p>
          <a:p>
            <a:pPr marR="787803" algn="r">
              <a:spcBef>
                <a:spcPts val="1035"/>
              </a:spcBef>
            </a:pPr>
            <a:r>
              <a:rPr sz="2588" b="1" u="sng" spc="699" dirty="0">
                <a:solidFill>
                  <a:srgbClr val="FF8100"/>
                </a:solidFill>
                <a:uFill>
                  <a:solidFill>
                    <a:srgbClr val="FF8100"/>
                  </a:solidFill>
                </a:uFill>
                <a:latin typeface="Tahoma"/>
                <a:cs typeface="Tahoma"/>
              </a:rPr>
              <a:t>  </a:t>
            </a:r>
            <a:r>
              <a:rPr sz="2588" b="1" u="sng" spc="-60" dirty="0">
                <a:solidFill>
                  <a:srgbClr val="FF8100"/>
                </a:solidFill>
                <a:uFill>
                  <a:solidFill>
                    <a:srgbClr val="FF8100"/>
                  </a:solidFill>
                </a:uFill>
                <a:latin typeface="Tahoma"/>
                <a:cs typeface="Tahoma"/>
                <a:hlinkClick r:id="rId13"/>
              </a:rPr>
              <a:t>http://www.scouting.org/filestore/healthsafety/pdf/680-</a:t>
            </a:r>
            <a:r>
              <a:rPr sz="2588" b="1" u="sng" spc="-17" dirty="0">
                <a:solidFill>
                  <a:srgbClr val="FF8100"/>
                </a:solidFill>
                <a:uFill>
                  <a:solidFill>
                    <a:srgbClr val="FF8100"/>
                  </a:solidFill>
                </a:uFill>
                <a:latin typeface="Tahoma"/>
                <a:cs typeface="Tahoma"/>
                <a:hlinkClick r:id="rId13"/>
              </a:rPr>
              <a:t>028.pdf</a:t>
            </a:r>
            <a:endParaRPr sz="2588" dirty="0">
              <a:latin typeface="Tahoma"/>
              <a:cs typeface="Tahoma"/>
            </a:endParaRPr>
          </a:p>
        </p:txBody>
      </p:sp>
      <p:sp>
        <p:nvSpPr>
          <p:cNvPr id="17" name="Slide Number Placeholder 16">
            <a:extLst>
              <a:ext uri="{FF2B5EF4-FFF2-40B4-BE49-F238E27FC236}">
                <a16:creationId xmlns:a16="http://schemas.microsoft.com/office/drawing/2014/main" id="{8BB74072-B832-7DA5-CD33-80037BC9FB47}"/>
              </a:ext>
            </a:extLst>
          </p:cNvPr>
          <p:cNvSpPr>
            <a:spLocks noGrp="1"/>
          </p:cNvSpPr>
          <p:nvPr>
            <p:ph type="sldNum" sz="quarter" idx="7"/>
          </p:nvPr>
        </p:nvSpPr>
        <p:spPr/>
        <p:txBody>
          <a:bodyPr/>
          <a:lstStyle/>
          <a:p>
            <a:fld id="{B6F15528-21DE-4FAA-801E-634DDDAF4B2B}" type="slidenum">
              <a:rPr lang="en-US" smtClean="0"/>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FD5353-B564-98A4-152D-2C3FC6CC866E}"/>
              </a:ext>
            </a:extLst>
          </p:cNvPr>
          <p:cNvSpPr>
            <a:spLocks noGrp="1"/>
          </p:cNvSpPr>
          <p:nvPr>
            <p:ph type="sldNum" sz="quarter" idx="7"/>
          </p:nvPr>
        </p:nvSpPr>
        <p:spPr/>
        <p:txBody>
          <a:bodyPr/>
          <a:lstStyle/>
          <a:p>
            <a:fld id="{B6F15528-21DE-4FAA-801E-634DDDAF4B2B}" type="slidenum">
              <a:rPr lang="en-US" smtClean="0"/>
              <a:t>65</a:t>
            </a:fld>
            <a:endParaRPr lang="en-US"/>
          </a:p>
        </p:txBody>
      </p:sp>
      <p:sp>
        <p:nvSpPr>
          <p:cNvPr id="3" name="Title 1">
            <a:extLst>
              <a:ext uri="{FF2B5EF4-FFF2-40B4-BE49-F238E27FC236}">
                <a16:creationId xmlns:a16="http://schemas.microsoft.com/office/drawing/2014/main" id="{566E45E0-ABD1-D1DD-EE84-CF8B8446EB15}"/>
              </a:ext>
            </a:extLst>
          </p:cNvPr>
          <p:cNvSpPr txBox="1">
            <a:spLocks/>
          </p:cNvSpPr>
          <p:nvPr/>
        </p:nvSpPr>
        <p:spPr>
          <a:xfrm>
            <a:off x="2438400" y="1066800"/>
            <a:ext cx="10149840" cy="1143000"/>
          </a:xfrm>
          <a:prstGeom prst="rect">
            <a:avLst/>
          </a:prstGeom>
        </p:spPr>
        <p:txBody>
          <a:bodyPr/>
          <a:lstStyle>
            <a:lvl1pPr>
              <a:defRPr>
                <a:latin typeface="+mj-lt"/>
                <a:ea typeface="+mj-ea"/>
                <a:cs typeface="+mj-cs"/>
              </a:defRPr>
            </a:lvl1pPr>
          </a:lstStyle>
          <a:p>
            <a:pPr algn="ctr">
              <a:defRPr/>
            </a:pPr>
            <a:r>
              <a:rPr lang="en-US" sz="5400">
                <a:solidFill>
                  <a:srgbClr val="FF0000"/>
                </a:solidFill>
                <a:latin typeface="+mn-lt"/>
                <a:cs typeface="Times New Roman" pitchFamily="18" charset="0"/>
              </a:rPr>
              <a:t>Everything you need to know</a:t>
            </a:r>
            <a:r>
              <a:rPr lang="en-US" sz="5400">
                <a:solidFill>
                  <a:srgbClr val="FF0000"/>
                </a:solidFill>
                <a:latin typeface="Times New Roman" pitchFamily="18" charset="0"/>
                <a:cs typeface="Times New Roman" pitchFamily="18" charset="0"/>
              </a:rPr>
              <a:t> </a:t>
            </a:r>
            <a:r>
              <a:rPr lang="en-US" sz="5400">
                <a:solidFill>
                  <a:srgbClr val="FF0000"/>
                </a:solidFill>
                <a:latin typeface="+mn-lt"/>
                <a:cs typeface="Times New Roman" pitchFamily="18" charset="0"/>
              </a:rPr>
              <a:t>is in:</a:t>
            </a:r>
            <a:endParaRPr lang="en-US" sz="5400" dirty="0">
              <a:solidFill>
                <a:srgbClr val="FF0000"/>
              </a:solidFill>
              <a:latin typeface="+mn-lt"/>
              <a:cs typeface="Times New Roman" pitchFamily="18" charset="0"/>
            </a:endParaRPr>
          </a:p>
        </p:txBody>
      </p:sp>
      <p:sp>
        <p:nvSpPr>
          <p:cNvPr id="4" name="TextBox 6">
            <a:extLst>
              <a:ext uri="{FF2B5EF4-FFF2-40B4-BE49-F238E27FC236}">
                <a16:creationId xmlns:a16="http://schemas.microsoft.com/office/drawing/2014/main" id="{183F7E48-7E2D-723D-D0D0-6FCA1E6870FB}"/>
              </a:ext>
            </a:extLst>
          </p:cNvPr>
          <p:cNvSpPr txBox="1">
            <a:spLocks noChangeArrowheads="1"/>
          </p:cNvSpPr>
          <p:nvPr/>
        </p:nvSpPr>
        <p:spPr bwMode="auto">
          <a:xfrm>
            <a:off x="1524000" y="2819400"/>
            <a:ext cx="10591800" cy="230832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228600" indent="-228600" eaLnBrk="1" hangingPunct="1">
              <a:buFont typeface="Arial" charset="0"/>
              <a:buChar char="•"/>
              <a:defRPr/>
            </a:pPr>
            <a:r>
              <a:rPr lang="en-US" sz="4800" dirty="0">
                <a:latin typeface="+mn-lt"/>
                <a:cs typeface="Times New Roman" pitchFamily="18" charset="0"/>
              </a:rPr>
              <a:t>Boy Scout Handbook</a:t>
            </a:r>
          </a:p>
          <a:p>
            <a:pPr marL="228600" indent="-228600" eaLnBrk="1" hangingPunct="1">
              <a:buFont typeface="Arial" charset="0"/>
              <a:buChar char="•"/>
              <a:defRPr/>
            </a:pPr>
            <a:r>
              <a:rPr lang="en-US" sz="4800" dirty="0">
                <a:latin typeface="+mn-lt"/>
                <a:cs typeface="Times New Roman" pitchFamily="18" charset="0"/>
              </a:rPr>
              <a:t>Eagle Scout Service Project Workbook</a:t>
            </a:r>
          </a:p>
          <a:p>
            <a:pPr marL="228600" indent="-228600" eaLnBrk="1" hangingPunct="1">
              <a:buFont typeface="Arial" charset="0"/>
              <a:buChar char="•"/>
              <a:defRPr/>
            </a:pPr>
            <a:r>
              <a:rPr lang="en-US" sz="4800" dirty="0">
                <a:latin typeface="+mn-lt"/>
                <a:cs typeface="Times New Roman" pitchFamily="18" charset="0"/>
              </a:rPr>
              <a:t>Eagle Scout Rank Application</a:t>
            </a:r>
          </a:p>
        </p:txBody>
      </p:sp>
      <p:pic>
        <p:nvPicPr>
          <p:cNvPr id="5" name="Picture 10" descr="\\ITRTS-S01\Users\Terri.Washburn\Scouts\Advancement Freedom Trail\58-728-Eagle-Application-1.jpg">
            <a:extLst>
              <a:ext uri="{FF2B5EF4-FFF2-40B4-BE49-F238E27FC236}">
                <a16:creationId xmlns:a16="http://schemas.microsoft.com/office/drawing/2014/main" id="{851011E2-969A-4B59-9B41-BB3244F663FC}"/>
              </a:ext>
            </a:extLst>
          </p:cNvPr>
          <p:cNvPicPr>
            <a:picLocks noChangeAspect="1" noChangeArrowheads="1"/>
          </p:cNvPicPr>
          <p:nvPr/>
        </p:nvPicPr>
        <p:blipFill>
          <a:blip r:embed="rId2" cstate="print"/>
          <a:srcRect/>
          <a:stretch>
            <a:fillRect/>
          </a:stretch>
        </p:blipFill>
        <p:spPr bwMode="auto">
          <a:xfrm>
            <a:off x="9290170" y="5617313"/>
            <a:ext cx="2216030" cy="2957272"/>
          </a:xfrm>
          <a:prstGeom prst="rect">
            <a:avLst/>
          </a:prstGeom>
          <a:noFill/>
          <a:ln w="9525">
            <a:solidFill>
              <a:schemeClr val="tx1"/>
            </a:solidFill>
            <a:miter lim="800000"/>
            <a:headEnd/>
            <a:tailEnd/>
          </a:ln>
        </p:spPr>
      </p:pic>
      <p:pic>
        <p:nvPicPr>
          <p:cNvPr id="6" name="Picture 9" descr="No photo description available.">
            <a:extLst>
              <a:ext uri="{FF2B5EF4-FFF2-40B4-BE49-F238E27FC236}">
                <a16:creationId xmlns:a16="http://schemas.microsoft.com/office/drawing/2014/main" id="{F253768E-D6C3-9C59-1F40-3397BF864BED}"/>
              </a:ext>
            </a:extLst>
          </p:cNvPr>
          <p:cNvPicPr>
            <a:picLocks noChangeAspect="1" noChangeArrowheads="1"/>
          </p:cNvPicPr>
          <p:nvPr/>
        </p:nvPicPr>
        <p:blipFill>
          <a:blip r:embed="rId3" cstate="print"/>
          <a:srcRect/>
          <a:stretch>
            <a:fillRect/>
          </a:stretch>
        </p:blipFill>
        <p:spPr bwMode="auto">
          <a:xfrm>
            <a:off x="914544" y="5571378"/>
            <a:ext cx="5724997" cy="3001619"/>
          </a:xfrm>
          <a:prstGeom prst="rect">
            <a:avLst/>
          </a:prstGeom>
          <a:noFill/>
        </p:spPr>
      </p:pic>
      <p:pic>
        <p:nvPicPr>
          <p:cNvPr id="7" name="Object 8">
            <a:extLst>
              <a:ext uri="{FF2B5EF4-FFF2-40B4-BE49-F238E27FC236}">
                <a16:creationId xmlns:a16="http://schemas.microsoft.com/office/drawing/2014/main" id="{DF579ADA-AF4F-2AF3-8805-0D8C88A021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9370" y="5571378"/>
            <a:ext cx="2216030" cy="3077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36367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048000" y="549190"/>
            <a:ext cx="8605736" cy="1174590"/>
          </a:xfrm>
          <a:prstGeom prst="rect">
            <a:avLst/>
          </a:prstGeom>
        </p:spPr>
        <p:txBody>
          <a:bodyPr vert="horz" wrap="square" lIns="0" tIns="216508" rIns="0" bIns="0" rtlCol="0">
            <a:spAutoFit/>
          </a:bodyPr>
          <a:lstStyle/>
          <a:p>
            <a:pPr marL="128196">
              <a:spcBef>
                <a:spcPts val="173"/>
              </a:spcBef>
            </a:pPr>
            <a:r>
              <a:rPr dirty="0"/>
              <a:t>Extension</a:t>
            </a:r>
            <a:r>
              <a:rPr spc="-405" dirty="0"/>
              <a:t> </a:t>
            </a:r>
            <a:r>
              <a:rPr spc="-17" dirty="0"/>
              <a:t>Requests</a:t>
            </a:r>
          </a:p>
        </p:txBody>
      </p:sp>
      <p:pic>
        <p:nvPicPr>
          <p:cNvPr id="6" name="object 6"/>
          <p:cNvPicPr/>
          <p:nvPr/>
        </p:nvPicPr>
        <p:blipFill>
          <a:blip r:embed="rId2" cstate="print"/>
          <a:stretch>
            <a:fillRect/>
          </a:stretch>
        </p:blipFill>
        <p:spPr>
          <a:xfrm>
            <a:off x="413438" y="2770623"/>
            <a:ext cx="197224" cy="219137"/>
          </a:xfrm>
          <a:prstGeom prst="rect">
            <a:avLst/>
          </a:prstGeom>
        </p:spPr>
      </p:pic>
      <p:pic>
        <p:nvPicPr>
          <p:cNvPr id="7" name="object 7"/>
          <p:cNvPicPr/>
          <p:nvPr/>
        </p:nvPicPr>
        <p:blipFill>
          <a:blip r:embed="rId2" cstate="print"/>
          <a:stretch>
            <a:fillRect/>
          </a:stretch>
        </p:blipFill>
        <p:spPr>
          <a:xfrm>
            <a:off x="983195" y="5115391"/>
            <a:ext cx="175310" cy="197224"/>
          </a:xfrm>
          <a:prstGeom prst="rect">
            <a:avLst/>
          </a:prstGeom>
        </p:spPr>
      </p:pic>
      <p:pic>
        <p:nvPicPr>
          <p:cNvPr id="8" name="object 8"/>
          <p:cNvPicPr/>
          <p:nvPr/>
        </p:nvPicPr>
        <p:blipFill>
          <a:blip r:embed="rId2" cstate="print"/>
          <a:stretch>
            <a:fillRect/>
          </a:stretch>
        </p:blipFill>
        <p:spPr>
          <a:xfrm>
            <a:off x="983195" y="6211078"/>
            <a:ext cx="175310" cy="197224"/>
          </a:xfrm>
          <a:prstGeom prst="rect">
            <a:avLst/>
          </a:prstGeom>
        </p:spPr>
      </p:pic>
      <p:pic>
        <p:nvPicPr>
          <p:cNvPr id="9" name="object 9"/>
          <p:cNvPicPr/>
          <p:nvPr/>
        </p:nvPicPr>
        <p:blipFill>
          <a:blip r:embed="rId2" cstate="print"/>
          <a:stretch>
            <a:fillRect/>
          </a:stretch>
        </p:blipFill>
        <p:spPr>
          <a:xfrm>
            <a:off x="983195" y="7284850"/>
            <a:ext cx="175310" cy="197224"/>
          </a:xfrm>
          <a:prstGeom prst="rect">
            <a:avLst/>
          </a:prstGeom>
        </p:spPr>
      </p:pic>
      <p:sp>
        <p:nvSpPr>
          <p:cNvPr id="10" name="object 10"/>
          <p:cNvSpPr txBox="1"/>
          <p:nvPr/>
        </p:nvSpPr>
        <p:spPr>
          <a:xfrm>
            <a:off x="822555" y="2640605"/>
            <a:ext cx="12177457" cy="6868605"/>
          </a:xfrm>
          <a:prstGeom prst="rect">
            <a:avLst/>
          </a:prstGeom>
        </p:spPr>
        <p:txBody>
          <a:bodyPr vert="horz" wrap="square" lIns="0" tIns="33966" rIns="0" bIns="0" rtlCol="0">
            <a:spAutoFit/>
          </a:bodyPr>
          <a:lstStyle/>
          <a:p>
            <a:pPr marL="21914" marR="8766">
              <a:lnSpc>
                <a:spcPct val="96800"/>
              </a:lnSpc>
              <a:spcBef>
                <a:spcPts val="267"/>
              </a:spcBef>
            </a:pPr>
            <a:r>
              <a:rPr sz="2588" dirty="0">
                <a:latin typeface="Tahoma"/>
                <a:cs typeface="Tahoma"/>
              </a:rPr>
              <a:t>If</a:t>
            </a:r>
            <a:r>
              <a:rPr sz="2588" spc="-129" dirty="0">
                <a:latin typeface="Tahoma"/>
                <a:cs typeface="Tahoma"/>
              </a:rPr>
              <a:t> </a:t>
            </a:r>
            <a:r>
              <a:rPr sz="2588" dirty="0">
                <a:latin typeface="Tahoma"/>
                <a:cs typeface="Tahoma"/>
              </a:rPr>
              <a:t>a</a:t>
            </a:r>
            <a:r>
              <a:rPr sz="2588" spc="-129" dirty="0">
                <a:latin typeface="Tahoma"/>
                <a:cs typeface="Tahoma"/>
              </a:rPr>
              <a:t> </a:t>
            </a:r>
            <a:r>
              <a:rPr sz="2588" spc="-17" dirty="0">
                <a:latin typeface="Tahoma"/>
                <a:cs typeface="Tahoma"/>
              </a:rPr>
              <a:t>Scout</a:t>
            </a:r>
            <a:r>
              <a:rPr sz="2588" spc="-121" dirty="0">
                <a:latin typeface="Tahoma"/>
                <a:cs typeface="Tahoma"/>
              </a:rPr>
              <a:t> </a:t>
            </a:r>
            <a:r>
              <a:rPr sz="2588" spc="-17" dirty="0">
                <a:latin typeface="Tahoma"/>
                <a:cs typeface="Tahoma"/>
              </a:rPr>
              <a:t>foresees</a:t>
            </a:r>
            <a:r>
              <a:rPr sz="2588" spc="-138" dirty="0">
                <a:latin typeface="Tahoma"/>
                <a:cs typeface="Tahoma"/>
              </a:rPr>
              <a:t> </a:t>
            </a:r>
            <a:r>
              <a:rPr sz="2588" dirty="0">
                <a:latin typeface="Tahoma"/>
                <a:cs typeface="Tahoma"/>
              </a:rPr>
              <a:t>that</a:t>
            </a:r>
            <a:r>
              <a:rPr sz="2588" spc="-129" dirty="0">
                <a:latin typeface="Tahoma"/>
                <a:cs typeface="Tahoma"/>
              </a:rPr>
              <a:t> </a:t>
            </a:r>
            <a:r>
              <a:rPr sz="2588" dirty="0">
                <a:latin typeface="Tahoma"/>
                <a:cs typeface="Tahoma"/>
              </a:rPr>
              <a:t>due</a:t>
            </a:r>
            <a:r>
              <a:rPr sz="2588" spc="-138" dirty="0">
                <a:latin typeface="Tahoma"/>
                <a:cs typeface="Tahoma"/>
              </a:rPr>
              <a:t> </a:t>
            </a:r>
            <a:r>
              <a:rPr sz="2588" dirty="0">
                <a:latin typeface="Tahoma"/>
                <a:cs typeface="Tahoma"/>
              </a:rPr>
              <a:t>to</a:t>
            </a:r>
            <a:r>
              <a:rPr sz="2588" spc="-147" dirty="0">
                <a:latin typeface="Tahoma"/>
                <a:cs typeface="Tahoma"/>
              </a:rPr>
              <a:t> </a:t>
            </a:r>
            <a:r>
              <a:rPr sz="2588" dirty="0">
                <a:latin typeface="Tahoma"/>
                <a:cs typeface="Tahoma"/>
              </a:rPr>
              <a:t>no</a:t>
            </a:r>
            <a:r>
              <a:rPr sz="2588" spc="-147" dirty="0">
                <a:latin typeface="Tahoma"/>
                <a:cs typeface="Tahoma"/>
              </a:rPr>
              <a:t> </a:t>
            </a:r>
            <a:r>
              <a:rPr sz="2588" dirty="0">
                <a:latin typeface="Tahoma"/>
                <a:cs typeface="Tahoma"/>
              </a:rPr>
              <a:t>fault</a:t>
            </a:r>
            <a:r>
              <a:rPr sz="2588" spc="-129" dirty="0">
                <a:latin typeface="Tahoma"/>
                <a:cs typeface="Tahoma"/>
              </a:rPr>
              <a:t> </a:t>
            </a:r>
            <a:r>
              <a:rPr sz="2588" dirty="0">
                <a:latin typeface="Tahoma"/>
                <a:cs typeface="Tahoma"/>
              </a:rPr>
              <a:t>or</a:t>
            </a:r>
            <a:r>
              <a:rPr sz="2588" spc="-129" dirty="0">
                <a:latin typeface="Tahoma"/>
                <a:cs typeface="Tahoma"/>
              </a:rPr>
              <a:t> </a:t>
            </a:r>
            <a:r>
              <a:rPr sz="2588" spc="-17" dirty="0">
                <a:latin typeface="Tahoma"/>
                <a:cs typeface="Tahoma"/>
              </a:rPr>
              <a:t>choice</a:t>
            </a:r>
            <a:r>
              <a:rPr sz="2588" spc="-129" dirty="0">
                <a:latin typeface="Tahoma"/>
                <a:cs typeface="Tahoma"/>
              </a:rPr>
              <a:t> </a:t>
            </a:r>
            <a:r>
              <a:rPr sz="2588" dirty="0">
                <a:latin typeface="Tahoma"/>
                <a:cs typeface="Tahoma"/>
              </a:rPr>
              <a:t>of</a:t>
            </a:r>
            <a:r>
              <a:rPr sz="2588" spc="-129" dirty="0">
                <a:latin typeface="Tahoma"/>
                <a:cs typeface="Tahoma"/>
              </a:rPr>
              <a:t> </a:t>
            </a:r>
            <a:r>
              <a:rPr sz="2588" dirty="0">
                <a:latin typeface="Tahoma"/>
                <a:cs typeface="Tahoma"/>
              </a:rPr>
              <a:t>his</a:t>
            </a:r>
            <a:r>
              <a:rPr sz="2588" spc="-129" dirty="0">
                <a:latin typeface="Tahoma"/>
                <a:cs typeface="Tahoma"/>
              </a:rPr>
              <a:t> </a:t>
            </a:r>
            <a:r>
              <a:rPr sz="2588" dirty="0">
                <a:latin typeface="Tahoma"/>
                <a:cs typeface="Tahoma"/>
              </a:rPr>
              <a:t>or</a:t>
            </a:r>
            <a:r>
              <a:rPr sz="2588" spc="-129" dirty="0">
                <a:latin typeface="Tahoma"/>
                <a:cs typeface="Tahoma"/>
              </a:rPr>
              <a:t> </a:t>
            </a:r>
            <a:r>
              <a:rPr sz="2588" dirty="0">
                <a:latin typeface="Tahoma"/>
                <a:cs typeface="Tahoma"/>
              </a:rPr>
              <a:t>her</a:t>
            </a:r>
            <a:r>
              <a:rPr sz="2588" spc="-129" dirty="0">
                <a:latin typeface="Tahoma"/>
                <a:cs typeface="Tahoma"/>
              </a:rPr>
              <a:t> </a:t>
            </a:r>
            <a:r>
              <a:rPr sz="2588" dirty="0">
                <a:latin typeface="Tahoma"/>
                <a:cs typeface="Tahoma"/>
              </a:rPr>
              <a:t>own,</a:t>
            </a:r>
            <a:r>
              <a:rPr sz="2588" spc="-121" dirty="0">
                <a:latin typeface="Tahoma"/>
                <a:cs typeface="Tahoma"/>
              </a:rPr>
              <a:t> </a:t>
            </a:r>
            <a:r>
              <a:rPr sz="2588" dirty="0">
                <a:latin typeface="Tahoma"/>
                <a:cs typeface="Tahoma"/>
              </a:rPr>
              <a:t>it</a:t>
            </a:r>
            <a:r>
              <a:rPr sz="2588" spc="-129" dirty="0">
                <a:latin typeface="Tahoma"/>
                <a:cs typeface="Tahoma"/>
              </a:rPr>
              <a:t> </a:t>
            </a:r>
            <a:r>
              <a:rPr sz="2588" dirty="0">
                <a:latin typeface="Tahoma"/>
                <a:cs typeface="Tahoma"/>
              </a:rPr>
              <a:t>will</a:t>
            </a:r>
            <a:r>
              <a:rPr sz="2588" spc="-121" dirty="0">
                <a:latin typeface="Tahoma"/>
                <a:cs typeface="Tahoma"/>
              </a:rPr>
              <a:t> </a:t>
            </a:r>
            <a:r>
              <a:rPr sz="2588" spc="-43" dirty="0">
                <a:latin typeface="Tahoma"/>
                <a:cs typeface="Tahoma"/>
              </a:rPr>
              <a:t>be </a:t>
            </a:r>
            <a:r>
              <a:rPr sz="2588" spc="-35" dirty="0">
                <a:latin typeface="Tahoma"/>
                <a:cs typeface="Tahoma"/>
              </a:rPr>
              <a:t>impossible</a:t>
            </a:r>
            <a:r>
              <a:rPr sz="2588" spc="-138" dirty="0">
                <a:latin typeface="Tahoma"/>
                <a:cs typeface="Tahoma"/>
              </a:rPr>
              <a:t> </a:t>
            </a:r>
            <a:r>
              <a:rPr sz="2588" dirty="0">
                <a:latin typeface="Tahoma"/>
                <a:cs typeface="Tahoma"/>
              </a:rPr>
              <a:t>to</a:t>
            </a:r>
            <a:r>
              <a:rPr sz="2588" spc="-147" dirty="0">
                <a:latin typeface="Tahoma"/>
                <a:cs typeface="Tahoma"/>
              </a:rPr>
              <a:t> </a:t>
            </a:r>
            <a:r>
              <a:rPr sz="2588" spc="-35" dirty="0">
                <a:latin typeface="Tahoma"/>
                <a:cs typeface="Tahoma"/>
              </a:rPr>
              <a:t>complete</a:t>
            </a:r>
            <a:r>
              <a:rPr sz="2588" spc="-138" dirty="0">
                <a:latin typeface="Tahoma"/>
                <a:cs typeface="Tahoma"/>
              </a:rPr>
              <a:t> </a:t>
            </a:r>
            <a:r>
              <a:rPr sz="2588" dirty="0">
                <a:latin typeface="Tahoma"/>
                <a:cs typeface="Tahoma"/>
              </a:rPr>
              <a:t>the</a:t>
            </a:r>
            <a:r>
              <a:rPr sz="2588" spc="-138" dirty="0">
                <a:latin typeface="Tahoma"/>
                <a:cs typeface="Tahoma"/>
              </a:rPr>
              <a:t> </a:t>
            </a:r>
            <a:r>
              <a:rPr sz="2588" dirty="0">
                <a:latin typeface="Tahoma"/>
                <a:cs typeface="Tahoma"/>
              </a:rPr>
              <a:t>Eagle</a:t>
            </a:r>
            <a:r>
              <a:rPr sz="2588" spc="-138" dirty="0">
                <a:latin typeface="Tahoma"/>
                <a:cs typeface="Tahoma"/>
              </a:rPr>
              <a:t> </a:t>
            </a:r>
            <a:r>
              <a:rPr sz="2588" spc="-17" dirty="0">
                <a:latin typeface="Tahoma"/>
                <a:cs typeface="Tahoma"/>
              </a:rPr>
              <a:t>Scout</a:t>
            </a:r>
            <a:r>
              <a:rPr sz="2588" spc="-129" dirty="0">
                <a:latin typeface="Tahoma"/>
                <a:cs typeface="Tahoma"/>
              </a:rPr>
              <a:t> </a:t>
            </a:r>
            <a:r>
              <a:rPr sz="2588" dirty="0">
                <a:latin typeface="Tahoma"/>
                <a:cs typeface="Tahoma"/>
              </a:rPr>
              <a:t>rank</a:t>
            </a:r>
            <a:r>
              <a:rPr sz="2588" spc="-121" dirty="0">
                <a:latin typeface="Tahoma"/>
                <a:cs typeface="Tahoma"/>
              </a:rPr>
              <a:t> </a:t>
            </a:r>
            <a:r>
              <a:rPr sz="2588" spc="-35" dirty="0">
                <a:latin typeface="Tahoma"/>
                <a:cs typeface="Tahoma"/>
              </a:rPr>
              <a:t>requirements</a:t>
            </a:r>
            <a:r>
              <a:rPr sz="2588" spc="-138" dirty="0">
                <a:latin typeface="Tahoma"/>
                <a:cs typeface="Tahoma"/>
              </a:rPr>
              <a:t> </a:t>
            </a:r>
            <a:r>
              <a:rPr sz="2588" spc="-17" dirty="0">
                <a:latin typeface="Tahoma"/>
                <a:cs typeface="Tahoma"/>
              </a:rPr>
              <a:t>before</a:t>
            </a:r>
            <a:r>
              <a:rPr sz="2588" spc="-138" dirty="0">
                <a:latin typeface="Tahoma"/>
                <a:cs typeface="Tahoma"/>
              </a:rPr>
              <a:t> </a:t>
            </a:r>
            <a:r>
              <a:rPr sz="2588" dirty="0">
                <a:latin typeface="Tahoma"/>
                <a:cs typeface="Tahoma"/>
              </a:rPr>
              <a:t>age</a:t>
            </a:r>
            <a:r>
              <a:rPr sz="2588" spc="-138" dirty="0">
                <a:latin typeface="Tahoma"/>
                <a:cs typeface="Tahoma"/>
              </a:rPr>
              <a:t> </a:t>
            </a:r>
            <a:r>
              <a:rPr sz="2588" dirty="0">
                <a:latin typeface="Tahoma"/>
                <a:cs typeface="Tahoma"/>
              </a:rPr>
              <a:t>18</a:t>
            </a:r>
            <a:r>
              <a:rPr sz="2588" spc="-138" dirty="0">
                <a:latin typeface="Tahoma"/>
                <a:cs typeface="Tahoma"/>
              </a:rPr>
              <a:t> </a:t>
            </a:r>
            <a:r>
              <a:rPr sz="2588" dirty="0">
                <a:latin typeface="Tahoma"/>
                <a:cs typeface="Tahoma"/>
              </a:rPr>
              <a:t>may</a:t>
            </a:r>
            <a:r>
              <a:rPr sz="2588" spc="-129" dirty="0">
                <a:latin typeface="Tahoma"/>
                <a:cs typeface="Tahoma"/>
              </a:rPr>
              <a:t> </a:t>
            </a:r>
            <a:r>
              <a:rPr sz="2588" spc="-17" dirty="0">
                <a:latin typeface="Tahoma"/>
                <a:cs typeface="Tahoma"/>
              </a:rPr>
              <a:t>apply</a:t>
            </a:r>
            <a:r>
              <a:rPr sz="2588" spc="863" dirty="0">
                <a:latin typeface="Tahoma"/>
                <a:cs typeface="Tahoma"/>
              </a:rPr>
              <a:t> </a:t>
            </a:r>
            <a:r>
              <a:rPr sz="2588" dirty="0">
                <a:latin typeface="Tahoma"/>
                <a:cs typeface="Tahoma"/>
              </a:rPr>
              <a:t>to</a:t>
            </a:r>
            <a:r>
              <a:rPr sz="2588" spc="-155" dirty="0">
                <a:latin typeface="Tahoma"/>
                <a:cs typeface="Tahoma"/>
              </a:rPr>
              <a:t> </a:t>
            </a:r>
            <a:r>
              <a:rPr sz="2588" dirty="0">
                <a:latin typeface="Tahoma"/>
                <a:cs typeface="Tahoma"/>
              </a:rPr>
              <a:t>the</a:t>
            </a:r>
            <a:r>
              <a:rPr sz="2588" spc="-138" dirty="0">
                <a:latin typeface="Tahoma"/>
                <a:cs typeface="Tahoma"/>
              </a:rPr>
              <a:t> </a:t>
            </a:r>
            <a:r>
              <a:rPr sz="2588" dirty="0">
                <a:latin typeface="Tahoma"/>
                <a:cs typeface="Tahoma"/>
              </a:rPr>
              <a:t>local</a:t>
            </a:r>
            <a:r>
              <a:rPr sz="2588" spc="-112" dirty="0">
                <a:latin typeface="Tahoma"/>
                <a:cs typeface="Tahoma"/>
              </a:rPr>
              <a:t> </a:t>
            </a:r>
            <a:r>
              <a:rPr sz="2588" spc="-17" dirty="0">
                <a:latin typeface="Tahoma"/>
                <a:cs typeface="Tahoma"/>
              </a:rPr>
              <a:t>council</a:t>
            </a:r>
            <a:r>
              <a:rPr sz="2588" spc="-121" dirty="0">
                <a:latin typeface="Tahoma"/>
                <a:cs typeface="Tahoma"/>
              </a:rPr>
              <a:t> </a:t>
            </a:r>
            <a:r>
              <a:rPr sz="2588" dirty="0">
                <a:latin typeface="Tahoma"/>
                <a:cs typeface="Tahoma"/>
              </a:rPr>
              <a:t>for</a:t>
            </a:r>
            <a:r>
              <a:rPr sz="2588" spc="-129" dirty="0">
                <a:latin typeface="Tahoma"/>
                <a:cs typeface="Tahoma"/>
              </a:rPr>
              <a:t> </a:t>
            </a:r>
            <a:r>
              <a:rPr sz="2588" dirty="0">
                <a:latin typeface="Tahoma"/>
                <a:cs typeface="Tahoma"/>
              </a:rPr>
              <a:t>a</a:t>
            </a:r>
            <a:r>
              <a:rPr sz="2588" spc="-129" dirty="0">
                <a:latin typeface="Tahoma"/>
                <a:cs typeface="Tahoma"/>
              </a:rPr>
              <a:t> </a:t>
            </a:r>
            <a:r>
              <a:rPr sz="2588" spc="-17" dirty="0">
                <a:latin typeface="Tahoma"/>
                <a:cs typeface="Tahoma"/>
              </a:rPr>
              <a:t>limited</a:t>
            </a:r>
            <a:r>
              <a:rPr sz="2588" spc="-147" dirty="0">
                <a:latin typeface="Tahoma"/>
                <a:cs typeface="Tahoma"/>
              </a:rPr>
              <a:t> </a:t>
            </a:r>
            <a:r>
              <a:rPr sz="2588" dirty="0">
                <a:latin typeface="Tahoma"/>
                <a:cs typeface="Tahoma"/>
              </a:rPr>
              <a:t>time</a:t>
            </a:r>
            <a:r>
              <a:rPr sz="2588" spc="-138" dirty="0">
                <a:latin typeface="Tahoma"/>
                <a:cs typeface="Tahoma"/>
              </a:rPr>
              <a:t> </a:t>
            </a:r>
            <a:r>
              <a:rPr sz="2588" spc="-35" dirty="0">
                <a:latin typeface="Tahoma"/>
                <a:cs typeface="Tahoma"/>
              </a:rPr>
              <a:t>extension.</a:t>
            </a:r>
            <a:r>
              <a:rPr sz="2588" spc="-121" dirty="0">
                <a:latin typeface="Tahoma"/>
                <a:cs typeface="Tahoma"/>
              </a:rPr>
              <a:t> </a:t>
            </a:r>
            <a:r>
              <a:rPr sz="2588" spc="-17" dirty="0">
                <a:latin typeface="Tahoma"/>
                <a:cs typeface="Tahoma"/>
              </a:rPr>
              <a:t>These</a:t>
            </a:r>
            <a:r>
              <a:rPr sz="2588" spc="-138" dirty="0">
                <a:latin typeface="Tahoma"/>
                <a:cs typeface="Tahoma"/>
              </a:rPr>
              <a:t> </a:t>
            </a:r>
            <a:r>
              <a:rPr sz="2588" spc="-35" dirty="0">
                <a:latin typeface="Tahoma"/>
                <a:cs typeface="Tahoma"/>
              </a:rPr>
              <a:t>should</a:t>
            </a:r>
            <a:r>
              <a:rPr sz="2588" spc="-138" dirty="0">
                <a:latin typeface="Tahoma"/>
                <a:cs typeface="Tahoma"/>
              </a:rPr>
              <a:t> </a:t>
            </a:r>
            <a:r>
              <a:rPr sz="2588" dirty="0">
                <a:latin typeface="Tahoma"/>
                <a:cs typeface="Tahoma"/>
              </a:rPr>
              <a:t>be</a:t>
            </a:r>
            <a:r>
              <a:rPr sz="2588" spc="-147" dirty="0">
                <a:latin typeface="Tahoma"/>
                <a:cs typeface="Tahoma"/>
              </a:rPr>
              <a:t> </a:t>
            </a:r>
            <a:r>
              <a:rPr sz="2588" spc="-17" dirty="0">
                <a:latin typeface="Tahoma"/>
                <a:cs typeface="Tahoma"/>
              </a:rPr>
              <a:t>granted</a:t>
            </a:r>
            <a:r>
              <a:rPr sz="2588" spc="-138" dirty="0">
                <a:latin typeface="Tahoma"/>
                <a:cs typeface="Tahoma"/>
              </a:rPr>
              <a:t> </a:t>
            </a:r>
            <a:r>
              <a:rPr sz="2588" dirty="0">
                <a:latin typeface="Tahoma"/>
                <a:cs typeface="Tahoma"/>
              </a:rPr>
              <a:t>only</a:t>
            </a:r>
            <a:r>
              <a:rPr sz="2588" spc="-129" dirty="0">
                <a:latin typeface="Tahoma"/>
                <a:cs typeface="Tahoma"/>
              </a:rPr>
              <a:t> </a:t>
            </a:r>
            <a:r>
              <a:rPr sz="2588" spc="-35" dirty="0">
                <a:latin typeface="Tahoma"/>
                <a:cs typeface="Tahoma"/>
              </a:rPr>
              <a:t>when necessary</a:t>
            </a:r>
            <a:r>
              <a:rPr sz="2588" spc="-173" dirty="0">
                <a:latin typeface="Tahoma"/>
                <a:cs typeface="Tahoma"/>
              </a:rPr>
              <a:t> </a:t>
            </a:r>
            <a:r>
              <a:rPr sz="2588" dirty="0">
                <a:latin typeface="Tahoma"/>
                <a:cs typeface="Tahoma"/>
              </a:rPr>
              <a:t>and</a:t>
            </a:r>
            <a:r>
              <a:rPr sz="2588" spc="-155" dirty="0">
                <a:latin typeface="Tahoma"/>
                <a:cs typeface="Tahoma"/>
              </a:rPr>
              <a:t> </a:t>
            </a:r>
            <a:r>
              <a:rPr sz="2588" dirty="0">
                <a:latin typeface="Tahoma"/>
                <a:cs typeface="Tahoma"/>
              </a:rPr>
              <a:t>are</a:t>
            </a:r>
            <a:r>
              <a:rPr sz="2588" spc="-155" dirty="0">
                <a:latin typeface="Tahoma"/>
                <a:cs typeface="Tahoma"/>
              </a:rPr>
              <a:t> </a:t>
            </a:r>
            <a:r>
              <a:rPr sz="2588" spc="-17" dirty="0">
                <a:latin typeface="Tahoma"/>
                <a:cs typeface="Tahoma"/>
              </a:rPr>
              <a:t>reserved</a:t>
            </a:r>
            <a:r>
              <a:rPr sz="2588" spc="-155" dirty="0">
                <a:latin typeface="Tahoma"/>
                <a:cs typeface="Tahoma"/>
              </a:rPr>
              <a:t> </a:t>
            </a:r>
            <a:r>
              <a:rPr sz="2588" dirty="0">
                <a:latin typeface="Tahoma"/>
                <a:cs typeface="Tahoma"/>
              </a:rPr>
              <a:t>only</a:t>
            </a:r>
            <a:r>
              <a:rPr sz="2588" spc="-147" dirty="0">
                <a:latin typeface="Tahoma"/>
                <a:cs typeface="Tahoma"/>
              </a:rPr>
              <a:t> </a:t>
            </a:r>
            <a:r>
              <a:rPr sz="2588" dirty="0">
                <a:latin typeface="Tahoma"/>
                <a:cs typeface="Tahoma"/>
              </a:rPr>
              <a:t>for</a:t>
            </a:r>
            <a:r>
              <a:rPr sz="2588" spc="-147" dirty="0">
                <a:latin typeface="Tahoma"/>
                <a:cs typeface="Tahoma"/>
              </a:rPr>
              <a:t> </a:t>
            </a:r>
            <a:r>
              <a:rPr sz="2588" dirty="0">
                <a:latin typeface="Tahoma"/>
                <a:cs typeface="Tahoma"/>
              </a:rPr>
              <a:t>work</a:t>
            </a:r>
            <a:r>
              <a:rPr sz="2588" spc="-155" dirty="0">
                <a:latin typeface="Tahoma"/>
                <a:cs typeface="Tahoma"/>
              </a:rPr>
              <a:t> </a:t>
            </a:r>
            <a:r>
              <a:rPr sz="2588" dirty="0">
                <a:latin typeface="Tahoma"/>
                <a:cs typeface="Tahoma"/>
              </a:rPr>
              <a:t>on</a:t>
            </a:r>
            <a:r>
              <a:rPr sz="2588" spc="-164" dirty="0">
                <a:latin typeface="Tahoma"/>
                <a:cs typeface="Tahoma"/>
              </a:rPr>
              <a:t> </a:t>
            </a:r>
            <a:r>
              <a:rPr sz="2588" dirty="0">
                <a:latin typeface="Tahoma"/>
                <a:cs typeface="Tahoma"/>
              </a:rPr>
              <a:t>Eagle.</a:t>
            </a:r>
            <a:r>
              <a:rPr sz="2588" spc="-138" dirty="0">
                <a:latin typeface="Tahoma"/>
                <a:cs typeface="Tahoma"/>
              </a:rPr>
              <a:t> </a:t>
            </a:r>
            <a:r>
              <a:rPr sz="2588" dirty="0">
                <a:latin typeface="Tahoma"/>
                <a:cs typeface="Tahoma"/>
              </a:rPr>
              <a:t>In</a:t>
            </a:r>
            <a:r>
              <a:rPr sz="2588" spc="-164" dirty="0">
                <a:latin typeface="Tahoma"/>
                <a:cs typeface="Tahoma"/>
              </a:rPr>
              <a:t> </a:t>
            </a:r>
            <a:r>
              <a:rPr sz="2588" spc="-17" dirty="0">
                <a:latin typeface="Tahoma"/>
                <a:cs typeface="Tahoma"/>
              </a:rPr>
              <a:t>most</a:t>
            </a:r>
            <a:r>
              <a:rPr sz="2588" spc="-155" dirty="0">
                <a:latin typeface="Tahoma"/>
                <a:cs typeface="Tahoma"/>
              </a:rPr>
              <a:t> </a:t>
            </a:r>
            <a:r>
              <a:rPr sz="2588" spc="-17" dirty="0">
                <a:latin typeface="Tahoma"/>
                <a:cs typeface="Tahoma"/>
              </a:rPr>
              <a:t>cases,</a:t>
            </a:r>
            <a:r>
              <a:rPr sz="2588" spc="-138" dirty="0">
                <a:latin typeface="Tahoma"/>
                <a:cs typeface="Tahoma"/>
              </a:rPr>
              <a:t> </a:t>
            </a:r>
            <a:r>
              <a:rPr sz="2588" spc="-17" dirty="0">
                <a:latin typeface="Tahoma"/>
                <a:cs typeface="Tahoma"/>
              </a:rPr>
              <a:t>unless</a:t>
            </a:r>
            <a:r>
              <a:rPr sz="2588" spc="-155" dirty="0">
                <a:latin typeface="Tahoma"/>
                <a:cs typeface="Tahoma"/>
              </a:rPr>
              <a:t> </a:t>
            </a:r>
            <a:r>
              <a:rPr sz="2588" spc="-43" dirty="0">
                <a:latin typeface="Tahoma"/>
                <a:cs typeface="Tahoma"/>
              </a:rPr>
              <a:t>the</a:t>
            </a:r>
            <a:r>
              <a:rPr sz="2588" spc="863" dirty="0">
                <a:latin typeface="Tahoma"/>
                <a:cs typeface="Tahoma"/>
              </a:rPr>
              <a:t> </a:t>
            </a:r>
            <a:r>
              <a:rPr sz="2588" spc="-17" dirty="0">
                <a:latin typeface="Tahoma"/>
                <a:cs typeface="Tahoma"/>
              </a:rPr>
              <a:t>National</a:t>
            </a:r>
            <a:r>
              <a:rPr sz="2588" spc="-147" dirty="0">
                <a:latin typeface="Tahoma"/>
                <a:cs typeface="Tahoma"/>
              </a:rPr>
              <a:t> </a:t>
            </a:r>
            <a:r>
              <a:rPr sz="2588" spc="-35" dirty="0">
                <a:latin typeface="Tahoma"/>
                <a:cs typeface="Tahoma"/>
              </a:rPr>
              <a:t>Council</a:t>
            </a:r>
            <a:r>
              <a:rPr sz="2588" spc="-147" dirty="0">
                <a:latin typeface="Tahoma"/>
                <a:cs typeface="Tahoma"/>
              </a:rPr>
              <a:t> </a:t>
            </a:r>
            <a:r>
              <a:rPr sz="2588" dirty="0">
                <a:latin typeface="Tahoma"/>
                <a:cs typeface="Tahoma"/>
              </a:rPr>
              <a:t>has</a:t>
            </a:r>
            <a:r>
              <a:rPr sz="2588" spc="-155" dirty="0">
                <a:latin typeface="Tahoma"/>
                <a:cs typeface="Tahoma"/>
              </a:rPr>
              <a:t> </a:t>
            </a:r>
            <a:r>
              <a:rPr sz="2588" spc="-17" dirty="0">
                <a:latin typeface="Tahoma"/>
                <a:cs typeface="Tahoma"/>
              </a:rPr>
              <a:t>issued</a:t>
            </a:r>
            <a:r>
              <a:rPr sz="2588" spc="-155" dirty="0">
                <a:latin typeface="Tahoma"/>
                <a:cs typeface="Tahoma"/>
              </a:rPr>
              <a:t> </a:t>
            </a:r>
            <a:r>
              <a:rPr sz="2588" spc="-17" dirty="0">
                <a:latin typeface="Tahoma"/>
                <a:cs typeface="Tahoma"/>
              </a:rPr>
              <a:t>other</a:t>
            </a:r>
            <a:r>
              <a:rPr sz="2588" spc="-147" dirty="0">
                <a:latin typeface="Tahoma"/>
                <a:cs typeface="Tahoma"/>
              </a:rPr>
              <a:t> </a:t>
            </a:r>
            <a:r>
              <a:rPr sz="2588" spc="-17" dirty="0">
                <a:latin typeface="Tahoma"/>
                <a:cs typeface="Tahoma"/>
              </a:rPr>
              <a:t>direction,</a:t>
            </a:r>
            <a:r>
              <a:rPr sz="2588" spc="-147" dirty="0">
                <a:latin typeface="Tahoma"/>
                <a:cs typeface="Tahoma"/>
              </a:rPr>
              <a:t> </a:t>
            </a:r>
            <a:r>
              <a:rPr sz="2588" dirty="0">
                <a:latin typeface="Tahoma"/>
                <a:cs typeface="Tahoma"/>
              </a:rPr>
              <a:t>a</a:t>
            </a:r>
            <a:r>
              <a:rPr sz="2588" spc="-147" dirty="0">
                <a:latin typeface="Tahoma"/>
                <a:cs typeface="Tahoma"/>
              </a:rPr>
              <a:t> </a:t>
            </a:r>
            <a:r>
              <a:rPr sz="2588" spc="-17" dirty="0">
                <a:latin typeface="Tahoma"/>
                <a:cs typeface="Tahoma"/>
              </a:rPr>
              <a:t>request</a:t>
            </a:r>
            <a:r>
              <a:rPr sz="2588" spc="-155" dirty="0">
                <a:latin typeface="Tahoma"/>
                <a:cs typeface="Tahoma"/>
              </a:rPr>
              <a:t> </a:t>
            </a:r>
            <a:r>
              <a:rPr sz="2588" spc="-17" dirty="0">
                <a:latin typeface="Tahoma"/>
                <a:cs typeface="Tahoma"/>
              </a:rPr>
              <a:t>must</a:t>
            </a:r>
            <a:r>
              <a:rPr sz="2588" spc="-147" dirty="0">
                <a:latin typeface="Tahoma"/>
                <a:cs typeface="Tahoma"/>
              </a:rPr>
              <a:t> </a:t>
            </a:r>
            <a:r>
              <a:rPr sz="2588" dirty="0">
                <a:latin typeface="Tahoma"/>
                <a:cs typeface="Tahoma"/>
              </a:rPr>
              <a:t>meet</a:t>
            </a:r>
            <a:r>
              <a:rPr sz="2588" spc="-155" dirty="0">
                <a:latin typeface="Tahoma"/>
                <a:cs typeface="Tahoma"/>
              </a:rPr>
              <a:t> </a:t>
            </a:r>
            <a:r>
              <a:rPr sz="2588" dirty="0">
                <a:latin typeface="Tahoma"/>
                <a:cs typeface="Tahoma"/>
              </a:rPr>
              <a:t>the</a:t>
            </a:r>
            <a:r>
              <a:rPr sz="2588" spc="-155" dirty="0">
                <a:latin typeface="Tahoma"/>
                <a:cs typeface="Tahoma"/>
              </a:rPr>
              <a:t> </a:t>
            </a:r>
            <a:r>
              <a:rPr sz="2588" spc="-17" dirty="0">
                <a:latin typeface="Tahoma"/>
                <a:cs typeface="Tahoma"/>
              </a:rPr>
              <a:t>three</a:t>
            </a:r>
            <a:r>
              <a:rPr sz="2588" spc="-155" dirty="0">
                <a:latin typeface="Tahoma"/>
                <a:cs typeface="Tahoma"/>
              </a:rPr>
              <a:t> </a:t>
            </a:r>
            <a:r>
              <a:rPr sz="2588" spc="-17" dirty="0">
                <a:latin typeface="Tahoma"/>
                <a:cs typeface="Tahoma"/>
              </a:rPr>
              <a:t>tests</a:t>
            </a:r>
            <a:r>
              <a:rPr sz="2588" spc="-155" dirty="0">
                <a:latin typeface="Tahoma"/>
                <a:cs typeface="Tahoma"/>
              </a:rPr>
              <a:t> </a:t>
            </a:r>
            <a:r>
              <a:rPr sz="2588" spc="-17" dirty="0">
                <a:latin typeface="Tahoma"/>
                <a:cs typeface="Tahoma"/>
              </a:rPr>
              <a:t>listed below</a:t>
            </a:r>
            <a:r>
              <a:rPr sz="2588" spc="-112" dirty="0">
                <a:latin typeface="Tahoma"/>
                <a:cs typeface="Tahoma"/>
              </a:rPr>
              <a:t> </a:t>
            </a:r>
            <a:r>
              <a:rPr sz="2588" dirty="0">
                <a:latin typeface="Tahoma"/>
                <a:cs typeface="Tahoma"/>
              </a:rPr>
              <a:t>to</a:t>
            </a:r>
            <a:r>
              <a:rPr sz="2588" spc="-104" dirty="0">
                <a:latin typeface="Tahoma"/>
                <a:cs typeface="Tahoma"/>
              </a:rPr>
              <a:t> </a:t>
            </a:r>
            <a:r>
              <a:rPr sz="2588" dirty="0">
                <a:latin typeface="Tahoma"/>
                <a:cs typeface="Tahoma"/>
              </a:rPr>
              <a:t>be</a:t>
            </a:r>
            <a:r>
              <a:rPr sz="2588" spc="-95" dirty="0">
                <a:latin typeface="Tahoma"/>
                <a:cs typeface="Tahoma"/>
              </a:rPr>
              <a:t> </a:t>
            </a:r>
            <a:r>
              <a:rPr sz="2588" spc="-17" dirty="0">
                <a:latin typeface="Tahoma"/>
                <a:cs typeface="Tahoma"/>
              </a:rPr>
              <a:t>approved.</a:t>
            </a:r>
            <a:endParaRPr sz="2588">
              <a:latin typeface="Tahoma"/>
              <a:cs typeface="Tahoma"/>
            </a:endParaRPr>
          </a:p>
          <a:p>
            <a:pPr marL="523741" marR="610301">
              <a:lnSpc>
                <a:spcPct val="99200"/>
              </a:lnSpc>
              <a:spcBef>
                <a:spcPts val="535"/>
              </a:spcBef>
            </a:pPr>
            <a:r>
              <a:rPr sz="2243" b="1" dirty="0">
                <a:latin typeface="Tahoma"/>
                <a:cs typeface="Tahoma"/>
              </a:rPr>
              <a:t>Test</a:t>
            </a:r>
            <a:r>
              <a:rPr sz="2243" b="1" spc="-43" dirty="0">
                <a:latin typeface="Tahoma"/>
                <a:cs typeface="Tahoma"/>
              </a:rPr>
              <a:t> </a:t>
            </a:r>
            <a:r>
              <a:rPr sz="2243" b="1" dirty="0">
                <a:latin typeface="Tahoma"/>
                <a:cs typeface="Tahoma"/>
              </a:rPr>
              <a:t>#1:</a:t>
            </a:r>
            <a:r>
              <a:rPr sz="2243" b="1" spc="-26" dirty="0">
                <a:latin typeface="Tahoma"/>
                <a:cs typeface="Tahoma"/>
              </a:rPr>
              <a:t> </a:t>
            </a:r>
            <a:r>
              <a:rPr sz="2243" dirty="0">
                <a:latin typeface="Tahoma"/>
                <a:cs typeface="Tahoma"/>
              </a:rPr>
              <a:t>The</a:t>
            </a:r>
            <a:r>
              <a:rPr sz="2243" spc="-60" dirty="0">
                <a:latin typeface="Tahoma"/>
                <a:cs typeface="Tahoma"/>
              </a:rPr>
              <a:t> </a:t>
            </a:r>
            <a:r>
              <a:rPr sz="2243" dirty="0">
                <a:latin typeface="Tahoma"/>
                <a:cs typeface="Tahoma"/>
              </a:rPr>
              <a:t>member</a:t>
            </a:r>
            <a:r>
              <a:rPr sz="2243" spc="-43" dirty="0">
                <a:latin typeface="Tahoma"/>
                <a:cs typeface="Tahoma"/>
              </a:rPr>
              <a:t> </a:t>
            </a:r>
            <a:r>
              <a:rPr sz="2243" dirty="0">
                <a:latin typeface="Tahoma"/>
                <a:cs typeface="Tahoma"/>
              </a:rPr>
              <a:t>joined</a:t>
            </a:r>
            <a:r>
              <a:rPr sz="2243" spc="-43" dirty="0">
                <a:latin typeface="Tahoma"/>
                <a:cs typeface="Tahoma"/>
              </a:rPr>
              <a:t> </a:t>
            </a:r>
            <a:r>
              <a:rPr sz="2243" dirty="0">
                <a:latin typeface="Tahoma"/>
                <a:cs typeface="Tahoma"/>
              </a:rPr>
              <a:t>or</a:t>
            </a:r>
            <a:r>
              <a:rPr sz="2243" spc="-52" dirty="0">
                <a:latin typeface="Tahoma"/>
                <a:cs typeface="Tahoma"/>
              </a:rPr>
              <a:t> </a:t>
            </a:r>
            <a:r>
              <a:rPr sz="2243" dirty="0">
                <a:latin typeface="Tahoma"/>
                <a:cs typeface="Tahoma"/>
              </a:rPr>
              <a:t>rejoined</a:t>
            </a:r>
            <a:r>
              <a:rPr sz="2243" spc="-35" dirty="0">
                <a:latin typeface="Tahoma"/>
                <a:cs typeface="Tahoma"/>
              </a:rPr>
              <a:t> </a:t>
            </a:r>
            <a:r>
              <a:rPr sz="2243" dirty="0">
                <a:latin typeface="Tahoma"/>
                <a:cs typeface="Tahoma"/>
              </a:rPr>
              <a:t>(or</a:t>
            </a:r>
            <a:r>
              <a:rPr sz="2243" spc="-52" dirty="0">
                <a:latin typeface="Tahoma"/>
                <a:cs typeface="Tahoma"/>
              </a:rPr>
              <a:t> </a:t>
            </a:r>
            <a:r>
              <a:rPr sz="2243" dirty="0">
                <a:latin typeface="Tahoma"/>
                <a:cs typeface="Tahoma"/>
              </a:rPr>
              <a:t>became</a:t>
            </a:r>
            <a:r>
              <a:rPr sz="2243" spc="-52" dirty="0">
                <a:latin typeface="Tahoma"/>
                <a:cs typeface="Tahoma"/>
              </a:rPr>
              <a:t> </a:t>
            </a:r>
            <a:r>
              <a:rPr sz="2243" dirty="0">
                <a:latin typeface="Tahoma"/>
                <a:cs typeface="Tahoma"/>
              </a:rPr>
              <a:t>active</a:t>
            </a:r>
            <a:r>
              <a:rPr sz="2243" spc="-60" dirty="0">
                <a:latin typeface="Tahoma"/>
                <a:cs typeface="Tahoma"/>
              </a:rPr>
              <a:t> </a:t>
            </a:r>
            <a:r>
              <a:rPr sz="2243" dirty="0">
                <a:latin typeface="Tahoma"/>
                <a:cs typeface="Tahoma"/>
              </a:rPr>
              <a:t>again</a:t>
            </a:r>
            <a:r>
              <a:rPr sz="2243" spc="-60" dirty="0">
                <a:latin typeface="Tahoma"/>
                <a:cs typeface="Tahoma"/>
              </a:rPr>
              <a:t> </a:t>
            </a:r>
            <a:r>
              <a:rPr sz="2243" dirty="0">
                <a:latin typeface="Tahoma"/>
                <a:cs typeface="Tahoma"/>
              </a:rPr>
              <a:t>after</a:t>
            </a:r>
            <a:r>
              <a:rPr sz="2243" spc="-43" dirty="0">
                <a:latin typeface="Tahoma"/>
                <a:cs typeface="Tahoma"/>
              </a:rPr>
              <a:t> </a:t>
            </a:r>
            <a:r>
              <a:rPr sz="2243" dirty="0">
                <a:latin typeface="Tahoma"/>
                <a:cs typeface="Tahoma"/>
              </a:rPr>
              <a:t>a</a:t>
            </a:r>
            <a:r>
              <a:rPr sz="2243" spc="-52" dirty="0">
                <a:latin typeface="Tahoma"/>
                <a:cs typeface="Tahoma"/>
              </a:rPr>
              <a:t> </a:t>
            </a:r>
            <a:r>
              <a:rPr sz="2243" dirty="0">
                <a:latin typeface="Tahoma"/>
                <a:cs typeface="Tahoma"/>
              </a:rPr>
              <a:t>period</a:t>
            </a:r>
            <a:r>
              <a:rPr sz="2243" spc="-43" dirty="0">
                <a:latin typeface="Tahoma"/>
                <a:cs typeface="Tahoma"/>
              </a:rPr>
              <a:t> of </a:t>
            </a:r>
            <a:r>
              <a:rPr sz="2243" dirty="0">
                <a:latin typeface="Tahoma"/>
                <a:cs typeface="Tahoma"/>
              </a:rPr>
              <a:t>inactivity,</a:t>
            </a:r>
            <a:r>
              <a:rPr sz="2243" spc="-43" dirty="0">
                <a:latin typeface="Tahoma"/>
                <a:cs typeface="Tahoma"/>
              </a:rPr>
              <a:t> </a:t>
            </a:r>
            <a:r>
              <a:rPr sz="2243" dirty="0">
                <a:latin typeface="Tahoma"/>
                <a:cs typeface="Tahoma"/>
              </a:rPr>
              <a:t>or</a:t>
            </a:r>
            <a:r>
              <a:rPr sz="2243" spc="-52" dirty="0">
                <a:latin typeface="Tahoma"/>
                <a:cs typeface="Tahoma"/>
              </a:rPr>
              <a:t> </a:t>
            </a:r>
            <a:r>
              <a:rPr sz="2243" dirty="0">
                <a:latin typeface="Tahoma"/>
                <a:cs typeface="Tahoma"/>
              </a:rPr>
              <a:t>became</a:t>
            </a:r>
            <a:r>
              <a:rPr sz="2243" spc="-52" dirty="0">
                <a:latin typeface="Tahoma"/>
                <a:cs typeface="Tahoma"/>
              </a:rPr>
              <a:t> </a:t>
            </a:r>
            <a:r>
              <a:rPr sz="2243" dirty="0">
                <a:latin typeface="Tahoma"/>
                <a:cs typeface="Tahoma"/>
              </a:rPr>
              <a:t>refocused</a:t>
            </a:r>
            <a:r>
              <a:rPr sz="2243" spc="-35" dirty="0">
                <a:latin typeface="Tahoma"/>
                <a:cs typeface="Tahoma"/>
              </a:rPr>
              <a:t> </a:t>
            </a:r>
            <a:r>
              <a:rPr sz="2243" dirty="0">
                <a:latin typeface="Tahoma"/>
                <a:cs typeface="Tahoma"/>
              </a:rPr>
              <a:t>on</a:t>
            </a:r>
            <a:r>
              <a:rPr sz="2243" spc="-60" dirty="0">
                <a:latin typeface="Tahoma"/>
                <a:cs typeface="Tahoma"/>
              </a:rPr>
              <a:t> </a:t>
            </a:r>
            <a:r>
              <a:rPr sz="2243" spc="-17" dirty="0">
                <a:latin typeface="Tahoma"/>
                <a:cs typeface="Tahoma"/>
              </a:rPr>
              <a:t>advancement</a:t>
            </a:r>
            <a:r>
              <a:rPr sz="2243" spc="-35" dirty="0">
                <a:latin typeface="Tahoma"/>
                <a:cs typeface="Tahoma"/>
              </a:rPr>
              <a:t> </a:t>
            </a:r>
            <a:r>
              <a:rPr sz="2243" dirty="0">
                <a:latin typeface="Tahoma"/>
                <a:cs typeface="Tahoma"/>
              </a:rPr>
              <a:t>after</a:t>
            </a:r>
            <a:r>
              <a:rPr sz="2243" spc="-52" dirty="0">
                <a:latin typeface="Tahoma"/>
                <a:cs typeface="Tahoma"/>
              </a:rPr>
              <a:t> </a:t>
            </a:r>
            <a:r>
              <a:rPr sz="2243" dirty="0">
                <a:latin typeface="Tahoma"/>
                <a:cs typeface="Tahoma"/>
              </a:rPr>
              <a:t>a</a:t>
            </a:r>
            <a:r>
              <a:rPr sz="2243" spc="-43" dirty="0">
                <a:latin typeface="Tahoma"/>
                <a:cs typeface="Tahoma"/>
              </a:rPr>
              <a:t> </a:t>
            </a:r>
            <a:r>
              <a:rPr sz="2243" dirty="0">
                <a:latin typeface="Tahoma"/>
                <a:cs typeface="Tahoma"/>
              </a:rPr>
              <a:t>period</a:t>
            </a:r>
            <a:r>
              <a:rPr sz="2243" spc="-43" dirty="0">
                <a:latin typeface="Tahoma"/>
                <a:cs typeface="Tahoma"/>
              </a:rPr>
              <a:t> </a:t>
            </a:r>
            <a:r>
              <a:rPr sz="2243" dirty="0">
                <a:latin typeface="Tahoma"/>
                <a:cs typeface="Tahoma"/>
              </a:rPr>
              <a:t>of</a:t>
            </a:r>
            <a:r>
              <a:rPr sz="2243" spc="-35" dirty="0">
                <a:latin typeface="Tahoma"/>
                <a:cs typeface="Tahoma"/>
              </a:rPr>
              <a:t> </a:t>
            </a:r>
            <a:r>
              <a:rPr sz="2243" spc="-17" dirty="0">
                <a:latin typeface="Tahoma"/>
                <a:cs typeface="Tahoma"/>
              </a:rPr>
              <a:t>inattention)</a:t>
            </a:r>
            <a:r>
              <a:rPr sz="2243" spc="-52" dirty="0">
                <a:latin typeface="Tahoma"/>
                <a:cs typeface="Tahoma"/>
              </a:rPr>
              <a:t> </a:t>
            </a:r>
            <a:r>
              <a:rPr sz="2243" dirty="0">
                <a:latin typeface="Tahoma"/>
                <a:cs typeface="Tahoma"/>
              </a:rPr>
              <a:t>in</a:t>
            </a:r>
            <a:r>
              <a:rPr sz="2243" spc="-52" dirty="0">
                <a:latin typeface="Tahoma"/>
                <a:cs typeface="Tahoma"/>
              </a:rPr>
              <a:t> </a:t>
            </a:r>
            <a:r>
              <a:rPr sz="2243" dirty="0">
                <a:latin typeface="Tahoma"/>
                <a:cs typeface="Tahoma"/>
              </a:rPr>
              <a:t>time</a:t>
            </a:r>
            <a:r>
              <a:rPr sz="2243" spc="-60" dirty="0">
                <a:latin typeface="Tahoma"/>
                <a:cs typeface="Tahoma"/>
              </a:rPr>
              <a:t> </a:t>
            </a:r>
            <a:r>
              <a:rPr sz="2243" spc="-43" dirty="0">
                <a:latin typeface="Tahoma"/>
                <a:cs typeface="Tahoma"/>
              </a:rPr>
              <a:t>to </a:t>
            </a:r>
            <a:r>
              <a:rPr sz="2243" dirty="0">
                <a:latin typeface="Tahoma"/>
                <a:cs typeface="Tahoma"/>
              </a:rPr>
              <a:t>complete</a:t>
            </a:r>
            <a:r>
              <a:rPr sz="2243" spc="-95" dirty="0">
                <a:latin typeface="Tahoma"/>
                <a:cs typeface="Tahoma"/>
              </a:rPr>
              <a:t> </a:t>
            </a:r>
            <a:r>
              <a:rPr sz="2243" dirty="0">
                <a:latin typeface="Tahoma"/>
                <a:cs typeface="Tahoma"/>
              </a:rPr>
              <a:t>all</a:t>
            </a:r>
            <a:r>
              <a:rPr sz="2243" spc="-86" dirty="0">
                <a:latin typeface="Tahoma"/>
                <a:cs typeface="Tahoma"/>
              </a:rPr>
              <a:t> </a:t>
            </a:r>
            <a:r>
              <a:rPr sz="2243" dirty="0">
                <a:latin typeface="Tahoma"/>
                <a:cs typeface="Tahoma"/>
              </a:rPr>
              <a:t>requirements</a:t>
            </a:r>
            <a:r>
              <a:rPr sz="2243" spc="-78" dirty="0">
                <a:latin typeface="Tahoma"/>
                <a:cs typeface="Tahoma"/>
              </a:rPr>
              <a:t> </a:t>
            </a:r>
            <a:r>
              <a:rPr sz="2243" dirty="0">
                <a:latin typeface="Tahoma"/>
                <a:cs typeface="Tahoma"/>
              </a:rPr>
              <a:t>before</a:t>
            </a:r>
            <a:r>
              <a:rPr sz="2243" spc="-95" dirty="0">
                <a:latin typeface="Tahoma"/>
                <a:cs typeface="Tahoma"/>
              </a:rPr>
              <a:t> </a:t>
            </a:r>
            <a:r>
              <a:rPr sz="2243" dirty="0">
                <a:latin typeface="Tahoma"/>
                <a:cs typeface="Tahoma"/>
              </a:rPr>
              <a:t>turning</a:t>
            </a:r>
            <a:r>
              <a:rPr sz="2243" spc="-78" dirty="0">
                <a:latin typeface="Tahoma"/>
                <a:cs typeface="Tahoma"/>
              </a:rPr>
              <a:t> </a:t>
            </a:r>
            <a:r>
              <a:rPr sz="2243" spc="-43" dirty="0">
                <a:latin typeface="Tahoma"/>
                <a:cs typeface="Tahoma"/>
              </a:rPr>
              <a:t>18.</a:t>
            </a:r>
            <a:endParaRPr sz="2243">
              <a:latin typeface="Tahoma"/>
              <a:cs typeface="Tahoma"/>
            </a:endParaRPr>
          </a:p>
          <a:p>
            <a:pPr marL="523741" marR="124909">
              <a:lnSpc>
                <a:spcPct val="99200"/>
              </a:lnSpc>
              <a:spcBef>
                <a:spcPts val="604"/>
              </a:spcBef>
            </a:pPr>
            <a:r>
              <a:rPr sz="2243" b="1" dirty="0">
                <a:latin typeface="Tahoma"/>
                <a:cs typeface="Tahoma"/>
              </a:rPr>
              <a:t>Test</a:t>
            </a:r>
            <a:r>
              <a:rPr sz="2243" b="1" spc="-35" dirty="0">
                <a:latin typeface="Tahoma"/>
                <a:cs typeface="Tahoma"/>
              </a:rPr>
              <a:t> </a:t>
            </a:r>
            <a:r>
              <a:rPr sz="2243" b="1" dirty="0">
                <a:latin typeface="Tahoma"/>
                <a:cs typeface="Tahoma"/>
              </a:rPr>
              <a:t>#2:</a:t>
            </a:r>
            <a:r>
              <a:rPr sz="2243" b="1" spc="604" dirty="0">
                <a:latin typeface="Tahoma"/>
                <a:cs typeface="Tahoma"/>
              </a:rPr>
              <a:t> </a:t>
            </a:r>
            <a:r>
              <a:rPr sz="2243" dirty="0">
                <a:latin typeface="Tahoma"/>
                <a:cs typeface="Tahoma"/>
              </a:rPr>
              <a:t>Through</a:t>
            </a:r>
            <a:r>
              <a:rPr sz="2243" spc="-52" dirty="0">
                <a:latin typeface="Tahoma"/>
                <a:cs typeface="Tahoma"/>
              </a:rPr>
              <a:t> </a:t>
            </a:r>
            <a:r>
              <a:rPr sz="2243" dirty="0">
                <a:latin typeface="Tahoma"/>
                <a:cs typeface="Tahoma"/>
              </a:rPr>
              <a:t>no</a:t>
            </a:r>
            <a:r>
              <a:rPr sz="2243" spc="-35" dirty="0">
                <a:latin typeface="Tahoma"/>
                <a:cs typeface="Tahoma"/>
              </a:rPr>
              <a:t> </a:t>
            </a:r>
            <a:r>
              <a:rPr sz="2243" dirty="0">
                <a:latin typeface="Tahoma"/>
                <a:cs typeface="Tahoma"/>
              </a:rPr>
              <a:t>fault</a:t>
            </a:r>
            <a:r>
              <a:rPr sz="2243" spc="-43" dirty="0">
                <a:latin typeface="Tahoma"/>
                <a:cs typeface="Tahoma"/>
              </a:rPr>
              <a:t> </a:t>
            </a:r>
            <a:r>
              <a:rPr sz="2243" dirty="0">
                <a:latin typeface="Tahoma"/>
                <a:cs typeface="Tahoma"/>
              </a:rPr>
              <a:t>or</a:t>
            </a:r>
            <a:r>
              <a:rPr sz="2243" spc="-43" dirty="0">
                <a:latin typeface="Tahoma"/>
                <a:cs typeface="Tahoma"/>
              </a:rPr>
              <a:t> </a:t>
            </a:r>
            <a:r>
              <a:rPr sz="2243" dirty="0">
                <a:latin typeface="Tahoma"/>
                <a:cs typeface="Tahoma"/>
              </a:rPr>
              <a:t>choice</a:t>
            </a:r>
            <a:r>
              <a:rPr sz="2243" spc="-52" dirty="0">
                <a:latin typeface="Tahoma"/>
                <a:cs typeface="Tahoma"/>
              </a:rPr>
              <a:t> </a:t>
            </a:r>
            <a:r>
              <a:rPr sz="2243" dirty="0">
                <a:latin typeface="Tahoma"/>
                <a:cs typeface="Tahoma"/>
              </a:rPr>
              <a:t>of</a:t>
            </a:r>
            <a:r>
              <a:rPr sz="2243" spc="-35" dirty="0">
                <a:latin typeface="Tahoma"/>
                <a:cs typeface="Tahoma"/>
              </a:rPr>
              <a:t> </a:t>
            </a:r>
            <a:r>
              <a:rPr sz="2243" dirty="0">
                <a:latin typeface="Tahoma"/>
                <a:cs typeface="Tahoma"/>
              </a:rPr>
              <a:t>the</a:t>
            </a:r>
            <a:r>
              <a:rPr sz="2243" spc="-52" dirty="0">
                <a:latin typeface="Tahoma"/>
                <a:cs typeface="Tahoma"/>
              </a:rPr>
              <a:t> </a:t>
            </a:r>
            <a:r>
              <a:rPr sz="2243" dirty="0">
                <a:latin typeface="Tahoma"/>
                <a:cs typeface="Tahoma"/>
              </a:rPr>
              <a:t>Scout,</a:t>
            </a:r>
            <a:r>
              <a:rPr sz="2243" spc="-35" dirty="0">
                <a:latin typeface="Tahoma"/>
                <a:cs typeface="Tahoma"/>
              </a:rPr>
              <a:t> </a:t>
            </a:r>
            <a:r>
              <a:rPr sz="2243" dirty="0">
                <a:latin typeface="Tahoma"/>
                <a:cs typeface="Tahoma"/>
              </a:rPr>
              <a:t>an</a:t>
            </a:r>
            <a:r>
              <a:rPr sz="2243" spc="-52" dirty="0">
                <a:latin typeface="Tahoma"/>
                <a:cs typeface="Tahoma"/>
              </a:rPr>
              <a:t> </a:t>
            </a:r>
            <a:r>
              <a:rPr sz="2243" dirty="0">
                <a:latin typeface="Tahoma"/>
                <a:cs typeface="Tahoma"/>
              </a:rPr>
              <a:t>unforeseen</a:t>
            </a:r>
            <a:r>
              <a:rPr sz="2243" spc="-43" dirty="0">
                <a:latin typeface="Tahoma"/>
                <a:cs typeface="Tahoma"/>
              </a:rPr>
              <a:t> </a:t>
            </a:r>
            <a:r>
              <a:rPr sz="2243" spc="-17" dirty="0">
                <a:latin typeface="Tahoma"/>
                <a:cs typeface="Tahoma"/>
              </a:rPr>
              <a:t>circumstance</a:t>
            </a:r>
            <a:r>
              <a:rPr sz="2243" spc="-52" dirty="0">
                <a:latin typeface="Tahoma"/>
                <a:cs typeface="Tahoma"/>
              </a:rPr>
              <a:t> </a:t>
            </a:r>
            <a:r>
              <a:rPr sz="2243" dirty="0">
                <a:latin typeface="Tahoma"/>
                <a:cs typeface="Tahoma"/>
              </a:rPr>
              <a:t>or</a:t>
            </a:r>
            <a:r>
              <a:rPr sz="2243" spc="-43" dirty="0">
                <a:latin typeface="Tahoma"/>
                <a:cs typeface="Tahoma"/>
              </a:rPr>
              <a:t> </a:t>
            </a:r>
            <a:r>
              <a:rPr sz="2243" spc="-35" dirty="0">
                <a:latin typeface="Tahoma"/>
                <a:cs typeface="Tahoma"/>
              </a:rPr>
              <a:t>life </a:t>
            </a:r>
            <a:r>
              <a:rPr sz="2243" dirty="0">
                <a:latin typeface="Tahoma"/>
                <a:cs typeface="Tahoma"/>
              </a:rPr>
              <a:t>changing</a:t>
            </a:r>
            <a:r>
              <a:rPr sz="2243" spc="-60" dirty="0">
                <a:latin typeface="Tahoma"/>
                <a:cs typeface="Tahoma"/>
              </a:rPr>
              <a:t> </a:t>
            </a:r>
            <a:r>
              <a:rPr sz="2243" dirty="0">
                <a:latin typeface="Tahoma"/>
                <a:cs typeface="Tahoma"/>
              </a:rPr>
              <a:t>event</a:t>
            </a:r>
            <a:r>
              <a:rPr sz="2243" spc="-52" dirty="0">
                <a:latin typeface="Tahoma"/>
                <a:cs typeface="Tahoma"/>
              </a:rPr>
              <a:t> </a:t>
            </a:r>
            <a:r>
              <a:rPr sz="2243" dirty="0">
                <a:latin typeface="Tahoma"/>
                <a:cs typeface="Tahoma"/>
              </a:rPr>
              <a:t>with</a:t>
            </a:r>
            <a:r>
              <a:rPr sz="2243" spc="-69" dirty="0">
                <a:latin typeface="Tahoma"/>
                <a:cs typeface="Tahoma"/>
              </a:rPr>
              <a:t> </a:t>
            </a:r>
            <a:r>
              <a:rPr sz="2243" dirty="0">
                <a:latin typeface="Tahoma"/>
                <a:cs typeface="Tahoma"/>
              </a:rPr>
              <a:t>severe</a:t>
            </a:r>
            <a:r>
              <a:rPr sz="2243" spc="-69" dirty="0">
                <a:latin typeface="Tahoma"/>
                <a:cs typeface="Tahoma"/>
              </a:rPr>
              <a:t> </a:t>
            </a:r>
            <a:r>
              <a:rPr sz="2243" spc="-17" dirty="0">
                <a:latin typeface="Tahoma"/>
                <a:cs typeface="Tahoma"/>
              </a:rPr>
              <a:t>consequences</a:t>
            </a:r>
            <a:r>
              <a:rPr sz="2243" spc="-60" dirty="0">
                <a:latin typeface="Tahoma"/>
                <a:cs typeface="Tahoma"/>
              </a:rPr>
              <a:t> </a:t>
            </a:r>
            <a:r>
              <a:rPr sz="2243" dirty="0">
                <a:latin typeface="Tahoma"/>
                <a:cs typeface="Tahoma"/>
              </a:rPr>
              <a:t>has</a:t>
            </a:r>
            <a:r>
              <a:rPr sz="2243" spc="-69" dirty="0">
                <a:latin typeface="Tahoma"/>
                <a:cs typeface="Tahoma"/>
              </a:rPr>
              <a:t> </a:t>
            </a:r>
            <a:r>
              <a:rPr sz="2243" dirty="0">
                <a:latin typeface="Tahoma"/>
                <a:cs typeface="Tahoma"/>
              </a:rPr>
              <a:t>come</a:t>
            </a:r>
            <a:r>
              <a:rPr sz="2243" spc="-69" dirty="0">
                <a:latin typeface="Tahoma"/>
                <a:cs typeface="Tahoma"/>
              </a:rPr>
              <a:t> </a:t>
            </a:r>
            <a:r>
              <a:rPr sz="2243" dirty="0">
                <a:latin typeface="Tahoma"/>
                <a:cs typeface="Tahoma"/>
              </a:rPr>
              <a:t>to</a:t>
            </a:r>
            <a:r>
              <a:rPr sz="2243" spc="-52" dirty="0">
                <a:latin typeface="Tahoma"/>
                <a:cs typeface="Tahoma"/>
              </a:rPr>
              <a:t> </a:t>
            </a:r>
            <a:r>
              <a:rPr sz="2243" dirty="0">
                <a:latin typeface="Tahoma"/>
                <a:cs typeface="Tahoma"/>
              </a:rPr>
              <a:t>exist</a:t>
            </a:r>
            <a:r>
              <a:rPr sz="2243" spc="-52" dirty="0">
                <a:latin typeface="Tahoma"/>
                <a:cs typeface="Tahoma"/>
              </a:rPr>
              <a:t> </a:t>
            </a:r>
            <a:r>
              <a:rPr sz="2243" dirty="0">
                <a:latin typeface="Tahoma"/>
                <a:cs typeface="Tahoma"/>
              </a:rPr>
              <a:t>that</a:t>
            </a:r>
            <a:r>
              <a:rPr sz="2243" spc="-60" dirty="0">
                <a:latin typeface="Tahoma"/>
                <a:cs typeface="Tahoma"/>
              </a:rPr>
              <a:t> </a:t>
            </a:r>
            <a:r>
              <a:rPr sz="2243" dirty="0">
                <a:latin typeface="Tahoma"/>
                <a:cs typeface="Tahoma"/>
              </a:rPr>
              <a:t>now</a:t>
            </a:r>
            <a:r>
              <a:rPr sz="2243" spc="-60" dirty="0">
                <a:latin typeface="Tahoma"/>
                <a:cs typeface="Tahoma"/>
              </a:rPr>
              <a:t> </a:t>
            </a:r>
            <a:r>
              <a:rPr sz="2243" dirty="0">
                <a:latin typeface="Tahoma"/>
                <a:cs typeface="Tahoma"/>
              </a:rPr>
              <a:t>precludes</a:t>
            </a:r>
            <a:r>
              <a:rPr sz="2243" spc="-60" dirty="0">
                <a:latin typeface="Tahoma"/>
                <a:cs typeface="Tahoma"/>
              </a:rPr>
              <a:t> </a:t>
            </a:r>
            <a:r>
              <a:rPr sz="2243" spc="-17" dirty="0">
                <a:latin typeface="Tahoma"/>
                <a:cs typeface="Tahoma"/>
              </a:rPr>
              <a:t>completion </a:t>
            </a:r>
            <a:r>
              <a:rPr sz="2243" dirty="0">
                <a:latin typeface="Tahoma"/>
                <a:cs typeface="Tahoma"/>
              </a:rPr>
              <a:t>of</a:t>
            </a:r>
            <a:r>
              <a:rPr sz="2243" spc="-52" dirty="0">
                <a:latin typeface="Tahoma"/>
                <a:cs typeface="Tahoma"/>
              </a:rPr>
              <a:t> </a:t>
            </a:r>
            <a:r>
              <a:rPr sz="2243" dirty="0">
                <a:latin typeface="Tahoma"/>
                <a:cs typeface="Tahoma"/>
              </a:rPr>
              <a:t>the</a:t>
            </a:r>
            <a:r>
              <a:rPr sz="2243" spc="-60" dirty="0">
                <a:latin typeface="Tahoma"/>
                <a:cs typeface="Tahoma"/>
              </a:rPr>
              <a:t> </a:t>
            </a:r>
            <a:r>
              <a:rPr sz="2243" dirty="0">
                <a:latin typeface="Tahoma"/>
                <a:cs typeface="Tahoma"/>
              </a:rPr>
              <a:t>requirements</a:t>
            </a:r>
            <a:r>
              <a:rPr sz="2243" spc="-52" dirty="0">
                <a:latin typeface="Tahoma"/>
                <a:cs typeface="Tahoma"/>
              </a:rPr>
              <a:t> </a:t>
            </a:r>
            <a:r>
              <a:rPr sz="2243" dirty="0">
                <a:latin typeface="Tahoma"/>
                <a:cs typeface="Tahoma"/>
              </a:rPr>
              <a:t>before</a:t>
            </a:r>
            <a:r>
              <a:rPr sz="2243" spc="-69" dirty="0">
                <a:latin typeface="Tahoma"/>
                <a:cs typeface="Tahoma"/>
              </a:rPr>
              <a:t> </a:t>
            </a:r>
            <a:r>
              <a:rPr sz="2243" dirty="0">
                <a:latin typeface="Tahoma"/>
                <a:cs typeface="Tahoma"/>
              </a:rPr>
              <a:t>the</a:t>
            </a:r>
            <a:r>
              <a:rPr sz="2243" spc="-60" dirty="0">
                <a:latin typeface="Tahoma"/>
                <a:cs typeface="Tahoma"/>
              </a:rPr>
              <a:t> </a:t>
            </a:r>
            <a:r>
              <a:rPr sz="2243" spc="-17" dirty="0">
                <a:latin typeface="Tahoma"/>
                <a:cs typeface="Tahoma"/>
              </a:rPr>
              <a:t>deadline.</a:t>
            </a:r>
            <a:endParaRPr sz="2243">
              <a:latin typeface="Tahoma"/>
              <a:cs typeface="Tahoma"/>
            </a:endParaRPr>
          </a:p>
          <a:p>
            <a:pPr marL="523741" marR="864501">
              <a:lnSpc>
                <a:spcPct val="99200"/>
              </a:lnSpc>
              <a:spcBef>
                <a:spcPts val="431"/>
              </a:spcBef>
            </a:pPr>
            <a:r>
              <a:rPr sz="2243" b="1" dirty="0">
                <a:latin typeface="Tahoma"/>
                <a:cs typeface="Tahoma"/>
              </a:rPr>
              <a:t>Test</a:t>
            </a:r>
            <a:r>
              <a:rPr sz="2243" b="1" spc="-35" dirty="0">
                <a:latin typeface="Tahoma"/>
                <a:cs typeface="Tahoma"/>
              </a:rPr>
              <a:t> </a:t>
            </a:r>
            <a:r>
              <a:rPr sz="2243" b="1" dirty="0">
                <a:latin typeface="Tahoma"/>
                <a:cs typeface="Tahoma"/>
              </a:rPr>
              <a:t>#3:</a:t>
            </a:r>
            <a:r>
              <a:rPr sz="2243" b="1" spc="604" dirty="0">
                <a:latin typeface="Tahoma"/>
                <a:cs typeface="Tahoma"/>
              </a:rPr>
              <a:t> </a:t>
            </a:r>
            <a:r>
              <a:rPr sz="2243" dirty="0">
                <a:latin typeface="Tahoma"/>
                <a:cs typeface="Tahoma"/>
              </a:rPr>
              <a:t>The</a:t>
            </a:r>
            <a:r>
              <a:rPr sz="2243" spc="-43" dirty="0">
                <a:latin typeface="Tahoma"/>
                <a:cs typeface="Tahoma"/>
              </a:rPr>
              <a:t> </a:t>
            </a:r>
            <a:r>
              <a:rPr sz="2243" spc="-17" dirty="0">
                <a:latin typeface="Tahoma"/>
                <a:cs typeface="Tahoma"/>
              </a:rPr>
              <a:t>circumstance</a:t>
            </a:r>
            <a:r>
              <a:rPr sz="2243" spc="-52" dirty="0">
                <a:latin typeface="Tahoma"/>
                <a:cs typeface="Tahoma"/>
              </a:rPr>
              <a:t> </a:t>
            </a:r>
            <a:r>
              <a:rPr sz="2243" dirty="0">
                <a:latin typeface="Tahoma"/>
                <a:cs typeface="Tahoma"/>
              </a:rPr>
              <a:t>is</a:t>
            </a:r>
            <a:r>
              <a:rPr sz="2243" spc="-35" dirty="0">
                <a:latin typeface="Tahoma"/>
                <a:cs typeface="Tahoma"/>
              </a:rPr>
              <a:t> </a:t>
            </a:r>
            <a:r>
              <a:rPr sz="2243" dirty="0">
                <a:latin typeface="Tahoma"/>
                <a:cs typeface="Tahoma"/>
              </a:rPr>
              <a:t>beyond</a:t>
            </a:r>
            <a:r>
              <a:rPr sz="2243" spc="-35" dirty="0">
                <a:latin typeface="Tahoma"/>
                <a:cs typeface="Tahoma"/>
              </a:rPr>
              <a:t> </a:t>
            </a:r>
            <a:r>
              <a:rPr sz="2243" dirty="0">
                <a:latin typeface="Tahoma"/>
                <a:cs typeface="Tahoma"/>
              </a:rPr>
              <a:t>the</a:t>
            </a:r>
            <a:r>
              <a:rPr sz="2243" spc="-52" dirty="0">
                <a:latin typeface="Tahoma"/>
                <a:cs typeface="Tahoma"/>
              </a:rPr>
              <a:t> </a:t>
            </a:r>
            <a:r>
              <a:rPr sz="2243" dirty="0">
                <a:latin typeface="Tahoma"/>
                <a:cs typeface="Tahoma"/>
              </a:rPr>
              <a:t>control</a:t>
            </a:r>
            <a:r>
              <a:rPr sz="2243" spc="-35" dirty="0">
                <a:latin typeface="Tahoma"/>
                <a:cs typeface="Tahoma"/>
              </a:rPr>
              <a:t> </a:t>
            </a:r>
            <a:r>
              <a:rPr sz="2243" dirty="0">
                <a:latin typeface="Tahoma"/>
                <a:cs typeface="Tahoma"/>
              </a:rPr>
              <a:t>of</a:t>
            </a:r>
            <a:r>
              <a:rPr sz="2243" spc="-35" dirty="0">
                <a:latin typeface="Tahoma"/>
                <a:cs typeface="Tahoma"/>
              </a:rPr>
              <a:t> </a:t>
            </a:r>
            <a:r>
              <a:rPr sz="2243" dirty="0">
                <a:latin typeface="Tahoma"/>
                <a:cs typeface="Tahoma"/>
              </a:rPr>
              <a:t>the</a:t>
            </a:r>
            <a:r>
              <a:rPr sz="2243" spc="-43" dirty="0">
                <a:latin typeface="Tahoma"/>
                <a:cs typeface="Tahoma"/>
              </a:rPr>
              <a:t> </a:t>
            </a:r>
            <a:r>
              <a:rPr sz="2243" dirty="0">
                <a:latin typeface="Tahoma"/>
                <a:cs typeface="Tahoma"/>
              </a:rPr>
              <a:t>Scout,</a:t>
            </a:r>
            <a:r>
              <a:rPr sz="2243" spc="-35" dirty="0">
                <a:latin typeface="Tahoma"/>
                <a:cs typeface="Tahoma"/>
              </a:rPr>
              <a:t> </a:t>
            </a:r>
            <a:r>
              <a:rPr sz="2243" dirty="0">
                <a:latin typeface="Tahoma"/>
                <a:cs typeface="Tahoma"/>
              </a:rPr>
              <a:t>could</a:t>
            </a:r>
            <a:r>
              <a:rPr sz="2243" spc="-35" dirty="0">
                <a:latin typeface="Tahoma"/>
                <a:cs typeface="Tahoma"/>
              </a:rPr>
              <a:t> </a:t>
            </a:r>
            <a:r>
              <a:rPr sz="2243" dirty="0">
                <a:latin typeface="Tahoma"/>
                <a:cs typeface="Tahoma"/>
              </a:rPr>
              <a:t>not</a:t>
            </a:r>
            <a:r>
              <a:rPr sz="2243" spc="-35" dirty="0">
                <a:latin typeface="Tahoma"/>
                <a:cs typeface="Tahoma"/>
              </a:rPr>
              <a:t> </a:t>
            </a:r>
            <a:r>
              <a:rPr sz="2243" dirty="0">
                <a:latin typeface="Tahoma"/>
                <a:cs typeface="Tahoma"/>
              </a:rPr>
              <a:t>have</a:t>
            </a:r>
            <a:r>
              <a:rPr sz="2243" spc="-52" dirty="0">
                <a:latin typeface="Tahoma"/>
                <a:cs typeface="Tahoma"/>
              </a:rPr>
              <a:t> </a:t>
            </a:r>
            <a:r>
              <a:rPr sz="2243" spc="-35" dirty="0">
                <a:latin typeface="Tahoma"/>
                <a:cs typeface="Tahoma"/>
              </a:rPr>
              <a:t>been </a:t>
            </a:r>
            <a:r>
              <a:rPr sz="2243" dirty="0">
                <a:latin typeface="Tahoma"/>
                <a:cs typeface="Tahoma"/>
              </a:rPr>
              <a:t>anticipated</a:t>
            </a:r>
            <a:r>
              <a:rPr sz="2243" spc="-52" dirty="0">
                <a:latin typeface="Tahoma"/>
                <a:cs typeface="Tahoma"/>
              </a:rPr>
              <a:t> </a:t>
            </a:r>
            <a:r>
              <a:rPr sz="2243" dirty="0">
                <a:latin typeface="Tahoma"/>
                <a:cs typeface="Tahoma"/>
              </a:rPr>
              <a:t>or</a:t>
            </a:r>
            <a:r>
              <a:rPr sz="2243" spc="-52" dirty="0">
                <a:latin typeface="Tahoma"/>
                <a:cs typeface="Tahoma"/>
              </a:rPr>
              <a:t> </a:t>
            </a:r>
            <a:r>
              <a:rPr sz="2243" dirty="0">
                <a:latin typeface="Tahoma"/>
                <a:cs typeface="Tahoma"/>
              </a:rPr>
              <a:t>planned</a:t>
            </a:r>
            <a:r>
              <a:rPr sz="2243" spc="-43" dirty="0">
                <a:latin typeface="Tahoma"/>
                <a:cs typeface="Tahoma"/>
              </a:rPr>
              <a:t> </a:t>
            </a:r>
            <a:r>
              <a:rPr sz="2243" dirty="0">
                <a:latin typeface="Tahoma"/>
                <a:cs typeface="Tahoma"/>
              </a:rPr>
              <a:t>for,</a:t>
            </a:r>
            <a:r>
              <a:rPr sz="2243" spc="-43" dirty="0">
                <a:latin typeface="Tahoma"/>
                <a:cs typeface="Tahoma"/>
              </a:rPr>
              <a:t> </a:t>
            </a:r>
            <a:r>
              <a:rPr sz="2243" dirty="0">
                <a:latin typeface="Tahoma"/>
                <a:cs typeface="Tahoma"/>
              </a:rPr>
              <a:t>and</a:t>
            </a:r>
            <a:r>
              <a:rPr sz="2243" spc="-52" dirty="0">
                <a:latin typeface="Tahoma"/>
                <a:cs typeface="Tahoma"/>
              </a:rPr>
              <a:t> </a:t>
            </a:r>
            <a:r>
              <a:rPr sz="2243" dirty="0">
                <a:latin typeface="Tahoma"/>
                <a:cs typeface="Tahoma"/>
              </a:rPr>
              <a:t>was</a:t>
            </a:r>
            <a:r>
              <a:rPr sz="2243" spc="-52" dirty="0">
                <a:latin typeface="Tahoma"/>
                <a:cs typeface="Tahoma"/>
              </a:rPr>
              <a:t> </a:t>
            </a:r>
            <a:r>
              <a:rPr sz="2243" dirty="0">
                <a:latin typeface="Tahoma"/>
                <a:cs typeface="Tahoma"/>
              </a:rPr>
              <a:t>not</a:t>
            </a:r>
            <a:r>
              <a:rPr sz="2243" spc="-43" dirty="0">
                <a:latin typeface="Tahoma"/>
                <a:cs typeface="Tahoma"/>
              </a:rPr>
              <a:t> </a:t>
            </a:r>
            <a:r>
              <a:rPr sz="2243" dirty="0">
                <a:latin typeface="Tahoma"/>
                <a:cs typeface="Tahoma"/>
              </a:rPr>
              <a:t>or</a:t>
            </a:r>
            <a:r>
              <a:rPr sz="2243" spc="-52" dirty="0">
                <a:latin typeface="Tahoma"/>
                <a:cs typeface="Tahoma"/>
              </a:rPr>
              <a:t> </a:t>
            </a:r>
            <a:r>
              <a:rPr sz="2243" dirty="0">
                <a:latin typeface="Tahoma"/>
                <a:cs typeface="Tahoma"/>
              </a:rPr>
              <a:t>cannot</a:t>
            </a:r>
            <a:r>
              <a:rPr sz="2243" spc="-43" dirty="0">
                <a:latin typeface="Tahoma"/>
                <a:cs typeface="Tahoma"/>
              </a:rPr>
              <a:t> </a:t>
            </a:r>
            <a:r>
              <a:rPr sz="2243" dirty="0">
                <a:latin typeface="Tahoma"/>
                <a:cs typeface="Tahoma"/>
              </a:rPr>
              <a:t>be</a:t>
            </a:r>
            <a:r>
              <a:rPr sz="2243" spc="-60" dirty="0">
                <a:latin typeface="Tahoma"/>
                <a:cs typeface="Tahoma"/>
              </a:rPr>
              <a:t> </a:t>
            </a:r>
            <a:r>
              <a:rPr sz="2243" dirty="0">
                <a:latin typeface="Tahoma"/>
                <a:cs typeface="Tahoma"/>
              </a:rPr>
              <a:t>resolved</a:t>
            </a:r>
            <a:r>
              <a:rPr sz="2243" spc="-43" dirty="0">
                <a:latin typeface="Tahoma"/>
                <a:cs typeface="Tahoma"/>
              </a:rPr>
              <a:t> </a:t>
            </a:r>
            <a:r>
              <a:rPr sz="2243" dirty="0">
                <a:latin typeface="Tahoma"/>
                <a:cs typeface="Tahoma"/>
              </a:rPr>
              <a:t>in</a:t>
            </a:r>
            <a:r>
              <a:rPr sz="2243" spc="-60" dirty="0">
                <a:latin typeface="Tahoma"/>
                <a:cs typeface="Tahoma"/>
              </a:rPr>
              <a:t> </a:t>
            </a:r>
            <a:r>
              <a:rPr sz="2243" dirty="0">
                <a:latin typeface="Tahoma"/>
                <a:cs typeface="Tahoma"/>
              </a:rPr>
              <a:t>time</a:t>
            </a:r>
            <a:r>
              <a:rPr sz="2243" spc="-52" dirty="0">
                <a:latin typeface="Tahoma"/>
                <a:cs typeface="Tahoma"/>
              </a:rPr>
              <a:t> </a:t>
            </a:r>
            <a:r>
              <a:rPr sz="2243" dirty="0">
                <a:latin typeface="Tahoma"/>
                <a:cs typeface="Tahoma"/>
              </a:rPr>
              <a:t>to</a:t>
            </a:r>
            <a:r>
              <a:rPr sz="2243" spc="-43" dirty="0">
                <a:latin typeface="Tahoma"/>
                <a:cs typeface="Tahoma"/>
              </a:rPr>
              <a:t> </a:t>
            </a:r>
            <a:r>
              <a:rPr sz="2243" dirty="0">
                <a:latin typeface="Tahoma"/>
                <a:cs typeface="Tahoma"/>
              </a:rPr>
              <a:t>complete</a:t>
            </a:r>
            <a:r>
              <a:rPr sz="2243" spc="-60" dirty="0">
                <a:latin typeface="Tahoma"/>
                <a:cs typeface="Tahoma"/>
              </a:rPr>
              <a:t> </a:t>
            </a:r>
            <a:r>
              <a:rPr sz="2243" spc="-43" dirty="0">
                <a:latin typeface="Tahoma"/>
                <a:cs typeface="Tahoma"/>
              </a:rPr>
              <a:t>the </a:t>
            </a:r>
            <a:r>
              <a:rPr sz="2243" spc="-17" dirty="0">
                <a:latin typeface="Tahoma"/>
                <a:cs typeface="Tahoma"/>
              </a:rPr>
              <a:t>requirements.</a:t>
            </a:r>
            <a:endParaRPr sz="2243">
              <a:latin typeface="Tahoma"/>
              <a:cs typeface="Tahoma"/>
            </a:endParaRPr>
          </a:p>
          <a:p>
            <a:pPr marL="21914" marR="1407965">
              <a:lnSpc>
                <a:spcPct val="97300"/>
              </a:lnSpc>
              <a:spcBef>
                <a:spcPts val="690"/>
              </a:spcBef>
            </a:pPr>
            <a:r>
              <a:rPr sz="2588" b="1" spc="-52" dirty="0">
                <a:solidFill>
                  <a:srgbClr val="FF0000"/>
                </a:solidFill>
                <a:latin typeface="Tahoma"/>
                <a:cs typeface="Tahoma"/>
              </a:rPr>
              <a:t>Extensions</a:t>
            </a:r>
            <a:r>
              <a:rPr sz="2588" b="1" spc="-138" dirty="0">
                <a:solidFill>
                  <a:srgbClr val="FF0000"/>
                </a:solidFill>
                <a:latin typeface="Tahoma"/>
                <a:cs typeface="Tahoma"/>
              </a:rPr>
              <a:t> </a:t>
            </a:r>
            <a:r>
              <a:rPr sz="2588" b="1" dirty="0">
                <a:solidFill>
                  <a:srgbClr val="FF0000"/>
                </a:solidFill>
                <a:latin typeface="Tahoma"/>
                <a:cs typeface="Tahoma"/>
              </a:rPr>
              <a:t>are</a:t>
            </a:r>
            <a:r>
              <a:rPr sz="2588" b="1" spc="-129" dirty="0">
                <a:solidFill>
                  <a:srgbClr val="FF0000"/>
                </a:solidFill>
                <a:latin typeface="Tahoma"/>
                <a:cs typeface="Tahoma"/>
              </a:rPr>
              <a:t> </a:t>
            </a:r>
            <a:r>
              <a:rPr sz="2588" b="1" spc="-35" dirty="0">
                <a:solidFill>
                  <a:srgbClr val="FF0000"/>
                </a:solidFill>
                <a:latin typeface="Tahoma"/>
                <a:cs typeface="Tahoma"/>
              </a:rPr>
              <a:t>never</a:t>
            </a:r>
            <a:r>
              <a:rPr sz="2588" b="1" spc="-138" dirty="0">
                <a:solidFill>
                  <a:srgbClr val="FF0000"/>
                </a:solidFill>
                <a:latin typeface="Tahoma"/>
                <a:cs typeface="Tahoma"/>
              </a:rPr>
              <a:t> </a:t>
            </a:r>
            <a:r>
              <a:rPr sz="2588" b="1" spc="-17" dirty="0">
                <a:solidFill>
                  <a:srgbClr val="FF0000"/>
                </a:solidFill>
                <a:latin typeface="Tahoma"/>
                <a:cs typeface="Tahoma"/>
              </a:rPr>
              <a:t>guaranteed!</a:t>
            </a:r>
            <a:r>
              <a:rPr sz="2588" b="1" spc="526" dirty="0">
                <a:solidFill>
                  <a:srgbClr val="FF0000"/>
                </a:solidFill>
                <a:latin typeface="Tahoma"/>
                <a:cs typeface="Tahoma"/>
              </a:rPr>
              <a:t> </a:t>
            </a:r>
            <a:r>
              <a:rPr sz="2588" b="1" spc="-52" dirty="0">
                <a:solidFill>
                  <a:srgbClr val="FF0000"/>
                </a:solidFill>
                <a:latin typeface="Tahoma"/>
                <a:cs typeface="Tahoma"/>
              </a:rPr>
              <a:t>Extensions</a:t>
            </a:r>
            <a:r>
              <a:rPr sz="2588" b="1" spc="-138" dirty="0">
                <a:solidFill>
                  <a:srgbClr val="FF0000"/>
                </a:solidFill>
                <a:latin typeface="Tahoma"/>
                <a:cs typeface="Tahoma"/>
              </a:rPr>
              <a:t> </a:t>
            </a:r>
            <a:r>
              <a:rPr sz="2588" b="1" dirty="0">
                <a:solidFill>
                  <a:srgbClr val="FF0000"/>
                </a:solidFill>
                <a:latin typeface="Tahoma"/>
                <a:cs typeface="Tahoma"/>
              </a:rPr>
              <a:t>are</a:t>
            </a:r>
            <a:r>
              <a:rPr sz="2588" b="1" spc="-129" dirty="0">
                <a:solidFill>
                  <a:srgbClr val="FF0000"/>
                </a:solidFill>
                <a:latin typeface="Tahoma"/>
                <a:cs typeface="Tahoma"/>
              </a:rPr>
              <a:t> </a:t>
            </a:r>
            <a:r>
              <a:rPr sz="2588" b="1" spc="-17" dirty="0">
                <a:solidFill>
                  <a:srgbClr val="FF0000"/>
                </a:solidFill>
                <a:latin typeface="Tahoma"/>
                <a:cs typeface="Tahoma"/>
              </a:rPr>
              <a:t>only</a:t>
            </a:r>
            <a:r>
              <a:rPr sz="2588" b="1" spc="-138" dirty="0">
                <a:solidFill>
                  <a:srgbClr val="FF0000"/>
                </a:solidFill>
                <a:latin typeface="Tahoma"/>
                <a:cs typeface="Tahoma"/>
              </a:rPr>
              <a:t> </a:t>
            </a:r>
            <a:r>
              <a:rPr sz="2588" b="1" spc="-43" dirty="0">
                <a:solidFill>
                  <a:srgbClr val="FF0000"/>
                </a:solidFill>
                <a:latin typeface="Tahoma"/>
                <a:cs typeface="Tahoma"/>
              </a:rPr>
              <a:t>approved</a:t>
            </a:r>
            <a:r>
              <a:rPr sz="2588" b="1" spc="-138" dirty="0">
                <a:solidFill>
                  <a:srgbClr val="FF0000"/>
                </a:solidFill>
                <a:latin typeface="Tahoma"/>
                <a:cs typeface="Tahoma"/>
              </a:rPr>
              <a:t> </a:t>
            </a:r>
            <a:r>
              <a:rPr sz="2588" b="1" spc="-43" dirty="0">
                <a:solidFill>
                  <a:srgbClr val="FF0000"/>
                </a:solidFill>
                <a:latin typeface="Tahoma"/>
                <a:cs typeface="Tahoma"/>
              </a:rPr>
              <a:t>in emergency</a:t>
            </a:r>
            <a:r>
              <a:rPr sz="2588" b="1" spc="-129" dirty="0">
                <a:solidFill>
                  <a:srgbClr val="FF0000"/>
                </a:solidFill>
                <a:latin typeface="Tahoma"/>
                <a:cs typeface="Tahoma"/>
              </a:rPr>
              <a:t> </a:t>
            </a:r>
            <a:r>
              <a:rPr sz="2588" b="1" spc="-52" dirty="0">
                <a:solidFill>
                  <a:srgbClr val="FF0000"/>
                </a:solidFill>
                <a:latin typeface="Tahoma"/>
                <a:cs typeface="Tahoma"/>
              </a:rPr>
              <a:t>circumstances</a:t>
            </a:r>
            <a:r>
              <a:rPr sz="2588" b="1" spc="-121" dirty="0">
                <a:solidFill>
                  <a:srgbClr val="FF0000"/>
                </a:solidFill>
                <a:latin typeface="Tahoma"/>
                <a:cs typeface="Tahoma"/>
              </a:rPr>
              <a:t> </a:t>
            </a:r>
            <a:r>
              <a:rPr sz="2588" b="1" dirty="0">
                <a:solidFill>
                  <a:srgbClr val="FF0000"/>
                </a:solidFill>
                <a:latin typeface="Tahoma"/>
                <a:cs typeface="Tahoma"/>
              </a:rPr>
              <a:t>as</a:t>
            </a:r>
            <a:r>
              <a:rPr sz="2588" b="1" spc="-129" dirty="0">
                <a:solidFill>
                  <a:srgbClr val="FF0000"/>
                </a:solidFill>
                <a:latin typeface="Tahoma"/>
                <a:cs typeface="Tahoma"/>
              </a:rPr>
              <a:t> </a:t>
            </a:r>
            <a:r>
              <a:rPr sz="2588" b="1" spc="-35" dirty="0">
                <a:solidFill>
                  <a:srgbClr val="FF0000"/>
                </a:solidFill>
                <a:latin typeface="Tahoma"/>
                <a:cs typeface="Tahoma"/>
              </a:rPr>
              <a:t>noted</a:t>
            </a:r>
            <a:r>
              <a:rPr sz="2588" b="1" spc="-121" dirty="0">
                <a:solidFill>
                  <a:srgbClr val="FF0000"/>
                </a:solidFill>
                <a:latin typeface="Tahoma"/>
                <a:cs typeface="Tahoma"/>
              </a:rPr>
              <a:t> </a:t>
            </a:r>
            <a:r>
              <a:rPr sz="2588" b="1" dirty="0">
                <a:solidFill>
                  <a:srgbClr val="FF0000"/>
                </a:solidFill>
                <a:latin typeface="Tahoma"/>
                <a:cs typeface="Tahoma"/>
              </a:rPr>
              <a:t>above.</a:t>
            </a:r>
            <a:r>
              <a:rPr sz="2588" b="1" spc="544" dirty="0">
                <a:solidFill>
                  <a:srgbClr val="FF0000"/>
                </a:solidFill>
                <a:latin typeface="Tahoma"/>
                <a:cs typeface="Tahoma"/>
              </a:rPr>
              <a:t> </a:t>
            </a:r>
            <a:r>
              <a:rPr sz="2588" b="1" dirty="0">
                <a:solidFill>
                  <a:srgbClr val="FF0000"/>
                </a:solidFill>
                <a:latin typeface="Tahoma"/>
                <a:cs typeface="Tahoma"/>
              </a:rPr>
              <a:t>DO</a:t>
            </a:r>
            <a:r>
              <a:rPr sz="2588" b="1" spc="-138" dirty="0">
                <a:solidFill>
                  <a:srgbClr val="FF0000"/>
                </a:solidFill>
                <a:latin typeface="Tahoma"/>
                <a:cs typeface="Tahoma"/>
              </a:rPr>
              <a:t> </a:t>
            </a:r>
            <a:r>
              <a:rPr sz="2588" b="1" dirty="0">
                <a:solidFill>
                  <a:srgbClr val="FF0000"/>
                </a:solidFill>
                <a:latin typeface="Tahoma"/>
                <a:cs typeface="Tahoma"/>
              </a:rPr>
              <a:t>NOT</a:t>
            </a:r>
            <a:r>
              <a:rPr sz="2588" b="1" spc="-129" dirty="0">
                <a:solidFill>
                  <a:srgbClr val="FF0000"/>
                </a:solidFill>
                <a:latin typeface="Tahoma"/>
                <a:cs typeface="Tahoma"/>
              </a:rPr>
              <a:t> </a:t>
            </a:r>
            <a:r>
              <a:rPr sz="2588" b="1" spc="-35" dirty="0">
                <a:solidFill>
                  <a:srgbClr val="FF0000"/>
                </a:solidFill>
                <a:latin typeface="Tahoma"/>
                <a:cs typeface="Tahoma"/>
              </a:rPr>
              <a:t>RELY</a:t>
            </a:r>
            <a:r>
              <a:rPr sz="2588" b="1" spc="-138" dirty="0">
                <a:solidFill>
                  <a:srgbClr val="FF0000"/>
                </a:solidFill>
                <a:latin typeface="Tahoma"/>
                <a:cs typeface="Tahoma"/>
              </a:rPr>
              <a:t> </a:t>
            </a:r>
            <a:r>
              <a:rPr sz="2588" b="1" dirty="0">
                <a:solidFill>
                  <a:srgbClr val="FF0000"/>
                </a:solidFill>
                <a:latin typeface="Tahoma"/>
                <a:cs typeface="Tahoma"/>
              </a:rPr>
              <a:t>on</a:t>
            </a:r>
            <a:r>
              <a:rPr sz="2588" b="1" spc="-129" dirty="0">
                <a:solidFill>
                  <a:srgbClr val="FF0000"/>
                </a:solidFill>
                <a:latin typeface="Tahoma"/>
                <a:cs typeface="Tahoma"/>
              </a:rPr>
              <a:t> </a:t>
            </a:r>
            <a:r>
              <a:rPr sz="2588" b="1" spc="-43" dirty="0">
                <a:solidFill>
                  <a:srgbClr val="FF0000"/>
                </a:solidFill>
                <a:latin typeface="Tahoma"/>
                <a:cs typeface="Tahoma"/>
              </a:rPr>
              <a:t>an </a:t>
            </a:r>
            <a:r>
              <a:rPr sz="2588" b="1" spc="-17" dirty="0">
                <a:solidFill>
                  <a:srgbClr val="FF0000"/>
                </a:solidFill>
                <a:latin typeface="Tahoma"/>
                <a:cs typeface="Tahoma"/>
              </a:rPr>
              <a:t>EXTENSION!</a:t>
            </a:r>
            <a:endParaRPr sz="2588">
              <a:latin typeface="Tahoma"/>
              <a:cs typeface="Tahoma"/>
            </a:endParaRPr>
          </a:p>
        </p:txBody>
      </p:sp>
      <p:pic>
        <p:nvPicPr>
          <p:cNvPr id="11" name="object 11"/>
          <p:cNvPicPr/>
          <p:nvPr/>
        </p:nvPicPr>
        <p:blipFill>
          <a:blip r:embed="rId2" cstate="print"/>
          <a:stretch>
            <a:fillRect/>
          </a:stretch>
        </p:blipFill>
        <p:spPr>
          <a:xfrm>
            <a:off x="413438" y="8402451"/>
            <a:ext cx="197224" cy="219137"/>
          </a:xfrm>
          <a:prstGeom prst="rect">
            <a:avLst/>
          </a:prstGeom>
        </p:spPr>
      </p:pic>
      <p:sp>
        <p:nvSpPr>
          <p:cNvPr id="12" name="Slide Number Placeholder 11">
            <a:extLst>
              <a:ext uri="{FF2B5EF4-FFF2-40B4-BE49-F238E27FC236}">
                <a16:creationId xmlns:a16="http://schemas.microsoft.com/office/drawing/2014/main" id="{99BA2DE6-5328-14E7-05E3-7C30E17E7EB0}"/>
              </a:ext>
            </a:extLst>
          </p:cNvPr>
          <p:cNvSpPr>
            <a:spLocks noGrp="1"/>
          </p:cNvSpPr>
          <p:nvPr>
            <p:ph type="sldNum" sz="quarter" idx="7"/>
          </p:nvPr>
        </p:nvSpPr>
        <p:spPr/>
        <p:txBody>
          <a:bodyPr/>
          <a:lstStyle/>
          <a:p>
            <a:fld id="{B6F15528-21DE-4FAA-801E-634DDDAF4B2B}" type="slidenum">
              <a:rPr lang="en-US" smtClean="0"/>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571566"/>
            <a:ext cx="12444659" cy="1083374"/>
          </a:xfrm>
        </p:spPr>
        <p:txBody>
          <a:bodyPr/>
          <a:lstStyle/>
          <a:p>
            <a:pPr>
              <a:defRPr/>
            </a:pPr>
            <a:r>
              <a:rPr lang="en-US" sz="7040" dirty="0">
                <a:solidFill>
                  <a:srgbClr val="FF0000"/>
                </a:solidFill>
                <a:latin typeface="+mn-lt"/>
                <a:cs typeface="Times New Roman" pitchFamily="18" charset="0"/>
              </a:rPr>
              <a:t>Good Turn for America</a:t>
            </a:r>
          </a:p>
        </p:txBody>
      </p:sp>
      <p:sp>
        <p:nvSpPr>
          <p:cNvPr id="168963" name="Content Placeholder 2"/>
          <p:cNvSpPr>
            <a:spLocks noGrp="1"/>
          </p:cNvSpPr>
          <p:nvPr>
            <p:ph idx="1"/>
          </p:nvPr>
        </p:nvSpPr>
        <p:spPr>
          <a:xfrm>
            <a:off x="690880" y="3810000"/>
            <a:ext cx="9728200" cy="5364417"/>
          </a:xfrm>
        </p:spPr>
        <p:txBody>
          <a:bodyPr/>
          <a:lstStyle/>
          <a:p>
            <a:pPr>
              <a:buFont typeface="Wingdings 2" pitchFamily="18" charset="2"/>
              <a:buNone/>
            </a:pPr>
            <a:r>
              <a:rPr lang="en-US" altLang="en-US" sz="2347" dirty="0"/>
              <a:t>Record Your Eagle Scout Project in Good Turn for America</a:t>
            </a:r>
          </a:p>
          <a:p>
            <a:pPr>
              <a:spcAft>
                <a:spcPts val="200"/>
              </a:spcAft>
              <a:buFont typeface="Wingdings 2" pitchFamily="18" charset="2"/>
              <a:buNone/>
            </a:pPr>
            <a:r>
              <a:rPr lang="en-US" altLang="en-US" sz="2347" dirty="0"/>
              <a:t>You will need to have the Eagle Scout project workbook handy.</a:t>
            </a:r>
          </a:p>
          <a:p>
            <a:pPr>
              <a:spcAft>
                <a:spcPts val="200"/>
              </a:spcAft>
              <a:buFont typeface="Wingdings 2" pitchFamily="18" charset="2"/>
              <a:buNone/>
            </a:pPr>
            <a:r>
              <a:rPr lang="en-US" altLang="en-US" sz="2347" dirty="0"/>
              <a:t>Input the data requested: </a:t>
            </a:r>
          </a:p>
          <a:p>
            <a:pPr>
              <a:spcAft>
                <a:spcPts val="200"/>
              </a:spcAft>
              <a:buFont typeface="Wingdings 2" pitchFamily="18" charset="2"/>
              <a:buNone/>
            </a:pPr>
            <a:r>
              <a:rPr lang="en-US" altLang="en-US" sz="2347" dirty="0"/>
              <a:t>• The applicant’s full name</a:t>
            </a:r>
          </a:p>
          <a:p>
            <a:pPr>
              <a:spcAft>
                <a:spcPts val="200"/>
              </a:spcAft>
              <a:buFont typeface="Wingdings 2" pitchFamily="18" charset="2"/>
              <a:buNone/>
            </a:pPr>
            <a:r>
              <a:rPr lang="en-US" altLang="en-US" sz="2347" dirty="0"/>
              <a:t>• The project completion date</a:t>
            </a:r>
          </a:p>
          <a:p>
            <a:pPr>
              <a:spcAft>
                <a:spcPts val="200"/>
              </a:spcAft>
              <a:buFont typeface="Wingdings 2" pitchFamily="18" charset="2"/>
              <a:buNone/>
            </a:pPr>
            <a:r>
              <a:rPr lang="en-US" altLang="en-US" sz="2347" dirty="0"/>
              <a:t>• Number of Scouts working on the project</a:t>
            </a:r>
          </a:p>
          <a:p>
            <a:pPr>
              <a:spcAft>
                <a:spcPts val="200"/>
              </a:spcAft>
              <a:buFont typeface="Wingdings 2" pitchFamily="18" charset="2"/>
              <a:buNone/>
            </a:pPr>
            <a:r>
              <a:rPr lang="en-US" altLang="en-US" sz="2347" dirty="0"/>
              <a:t>• Number of non-Scout youth working on the project</a:t>
            </a:r>
          </a:p>
          <a:p>
            <a:pPr>
              <a:spcAft>
                <a:spcPts val="200"/>
              </a:spcAft>
              <a:buFont typeface="Wingdings 2" pitchFamily="18" charset="2"/>
              <a:buNone/>
            </a:pPr>
            <a:r>
              <a:rPr lang="en-US" altLang="en-US" sz="2347" dirty="0"/>
              <a:t>• Number of leaders working on the project</a:t>
            </a:r>
          </a:p>
          <a:p>
            <a:pPr>
              <a:spcAft>
                <a:spcPts val="200"/>
              </a:spcAft>
              <a:buFont typeface="Wingdings 2" pitchFamily="18" charset="2"/>
              <a:buNone/>
            </a:pPr>
            <a:r>
              <a:rPr lang="en-US" altLang="en-US" sz="2347" dirty="0"/>
              <a:t>• Number of other adults working on the project</a:t>
            </a:r>
          </a:p>
          <a:p>
            <a:pPr>
              <a:spcAft>
                <a:spcPts val="200"/>
              </a:spcAft>
              <a:buFont typeface="Wingdings 2" pitchFamily="18" charset="2"/>
              <a:buNone/>
            </a:pPr>
            <a:r>
              <a:rPr lang="en-US" altLang="en-US" sz="2347" dirty="0"/>
              <a:t>• Total hours worked on the</a:t>
            </a:r>
          </a:p>
          <a:p>
            <a:pPr>
              <a:spcAft>
                <a:spcPts val="200"/>
              </a:spcAft>
              <a:buFont typeface="Wingdings 2" pitchFamily="18" charset="2"/>
              <a:buNone/>
            </a:pPr>
            <a:r>
              <a:rPr lang="en-US" altLang="en-US" sz="2347" dirty="0"/>
              <a:t>• Cost of materials required to complete the project</a:t>
            </a:r>
          </a:p>
          <a:p>
            <a:pPr>
              <a:spcAft>
                <a:spcPts val="200"/>
              </a:spcAft>
              <a:buFont typeface="Wingdings 2" pitchFamily="18" charset="2"/>
              <a:buNone/>
            </a:pPr>
            <a:r>
              <a:rPr lang="en-US" altLang="en-US" sz="2347" dirty="0"/>
              <a:t>• Project category (selected from the dropdown box)</a:t>
            </a:r>
          </a:p>
          <a:p>
            <a:pPr>
              <a:spcAft>
                <a:spcPts val="200"/>
              </a:spcAft>
              <a:buFont typeface="Wingdings 2" pitchFamily="18" charset="2"/>
              <a:buNone/>
            </a:pPr>
            <a:r>
              <a:rPr lang="en-US" altLang="en-US" sz="2347" dirty="0"/>
              <a:t>• Type of group benefiting from the project</a:t>
            </a:r>
          </a:p>
          <a:p>
            <a:pPr>
              <a:spcAft>
                <a:spcPts val="200"/>
              </a:spcAft>
              <a:buFont typeface="Wingdings 2" pitchFamily="18" charset="2"/>
              <a:buNone/>
            </a:pPr>
            <a:r>
              <a:rPr lang="en-US" altLang="en-US" sz="2347" dirty="0"/>
              <a:t>• The specific group that benefited from the project</a:t>
            </a:r>
          </a:p>
        </p:txBody>
      </p:sp>
      <p:sp>
        <p:nvSpPr>
          <p:cNvPr id="4" name="Date Placeholder 3"/>
          <p:cNvSpPr txBox="1">
            <a:spLocks noGrp="1"/>
          </p:cNvSpPr>
          <p:nvPr/>
        </p:nvSpPr>
        <p:spPr>
          <a:xfrm>
            <a:off x="670560" y="9411124"/>
            <a:ext cx="3129280" cy="535517"/>
          </a:xfrm>
          <a:prstGeom prst="rect">
            <a:avLst/>
          </a:prstGeom>
          <a:noFill/>
        </p:spPr>
        <p:txBody>
          <a:bodyPr anchor="b"/>
          <a:lstStyle/>
          <a:p>
            <a:pPr>
              <a:defRPr/>
            </a:pPr>
            <a:endParaRPr lang="en-US" sz="1760" dirty="0">
              <a:solidFill>
                <a:schemeClr val="tx1">
                  <a:shade val="50000"/>
                </a:schemeClr>
              </a:solidFill>
              <a:latin typeface="+mn-lt"/>
              <a:cs typeface="+mn-cs"/>
            </a:endParaRPr>
          </a:p>
        </p:txBody>
      </p:sp>
      <p:pic>
        <p:nvPicPr>
          <p:cNvPr id="168965" name="Picture 2" descr="http://www.goodturnforamerica.org/about/GTFALogo.jpg"/>
          <p:cNvPicPr>
            <a:picLocks noChangeAspect="1" noChangeArrowheads="1"/>
          </p:cNvPicPr>
          <p:nvPr/>
        </p:nvPicPr>
        <p:blipFill>
          <a:blip r:embed="rId3" cstate="print"/>
          <a:srcRect/>
          <a:stretch>
            <a:fillRect/>
          </a:stretch>
        </p:blipFill>
        <p:spPr bwMode="auto">
          <a:xfrm>
            <a:off x="10109200" y="1710296"/>
            <a:ext cx="2905760" cy="2805642"/>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E08840A1-C84C-6B1F-EBEA-42EFD26B369B}"/>
              </a:ext>
            </a:extLst>
          </p:cNvPr>
          <p:cNvSpPr>
            <a:spLocks noGrp="1"/>
          </p:cNvSpPr>
          <p:nvPr>
            <p:ph type="sldNum" sz="quarter" idx="7"/>
          </p:nvPr>
        </p:nvSpPr>
        <p:spPr/>
        <p:txBody>
          <a:bodyPr/>
          <a:lstStyle/>
          <a:p>
            <a:fld id="{B6F15528-21DE-4FAA-801E-634DDDAF4B2B}" type="slidenum">
              <a:rPr lang="en-US" smtClean="0"/>
              <a:t>67</a:t>
            </a:fld>
            <a:endParaRPr lang="en-US"/>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40026" y="550035"/>
            <a:ext cx="1837435" cy="2239581"/>
          </a:xfrm>
          <a:prstGeom prst="rect">
            <a:avLst/>
          </a:prstGeom>
        </p:spPr>
      </p:pic>
      <p:grpSp>
        <p:nvGrpSpPr>
          <p:cNvPr id="4" name="object 4"/>
          <p:cNvGrpSpPr/>
          <p:nvPr/>
        </p:nvGrpSpPr>
        <p:grpSpPr>
          <a:xfrm>
            <a:off x="1058870" y="4037824"/>
            <a:ext cx="5202318" cy="3598232"/>
            <a:chOff x="613663" y="4454652"/>
            <a:chExt cx="3014980" cy="2085339"/>
          </a:xfrm>
        </p:grpSpPr>
        <p:pic>
          <p:nvPicPr>
            <p:cNvPr id="5" name="object 5"/>
            <p:cNvPicPr/>
            <p:nvPr/>
          </p:nvPicPr>
          <p:blipFill>
            <a:blip r:embed="rId3" cstate="print"/>
            <a:stretch>
              <a:fillRect/>
            </a:stretch>
          </p:blipFill>
          <p:spPr>
            <a:xfrm>
              <a:off x="613663" y="4454652"/>
              <a:ext cx="3014472" cy="993648"/>
            </a:xfrm>
            <a:prstGeom prst="rect">
              <a:avLst/>
            </a:prstGeom>
          </p:spPr>
        </p:pic>
        <p:pic>
          <p:nvPicPr>
            <p:cNvPr id="6" name="object 6"/>
            <p:cNvPicPr/>
            <p:nvPr/>
          </p:nvPicPr>
          <p:blipFill>
            <a:blip r:embed="rId4" cstate="print"/>
            <a:stretch>
              <a:fillRect/>
            </a:stretch>
          </p:blipFill>
          <p:spPr>
            <a:xfrm>
              <a:off x="878839" y="5070348"/>
              <a:ext cx="2459736" cy="100584"/>
            </a:xfrm>
            <a:prstGeom prst="rect">
              <a:avLst/>
            </a:prstGeom>
          </p:spPr>
        </p:pic>
        <p:pic>
          <p:nvPicPr>
            <p:cNvPr id="7" name="object 7"/>
            <p:cNvPicPr/>
            <p:nvPr/>
          </p:nvPicPr>
          <p:blipFill>
            <a:blip r:embed="rId5" cstate="print"/>
            <a:stretch>
              <a:fillRect/>
            </a:stretch>
          </p:blipFill>
          <p:spPr>
            <a:xfrm>
              <a:off x="1659127" y="5000244"/>
              <a:ext cx="920496" cy="993648"/>
            </a:xfrm>
            <a:prstGeom prst="rect">
              <a:avLst/>
            </a:prstGeom>
          </p:spPr>
        </p:pic>
        <p:pic>
          <p:nvPicPr>
            <p:cNvPr id="8" name="object 8"/>
            <p:cNvPicPr/>
            <p:nvPr/>
          </p:nvPicPr>
          <p:blipFill>
            <a:blip r:embed="rId6" cstate="print"/>
            <a:stretch>
              <a:fillRect/>
            </a:stretch>
          </p:blipFill>
          <p:spPr>
            <a:xfrm>
              <a:off x="714247" y="5545836"/>
              <a:ext cx="2813304" cy="993648"/>
            </a:xfrm>
            <a:prstGeom prst="rect">
              <a:avLst/>
            </a:prstGeom>
          </p:spPr>
        </p:pic>
      </p:grpSp>
      <p:sp>
        <p:nvSpPr>
          <p:cNvPr id="9" name="object 9"/>
          <p:cNvSpPr txBox="1">
            <a:spLocks noGrp="1"/>
          </p:cNvSpPr>
          <p:nvPr>
            <p:ph type="title"/>
          </p:nvPr>
        </p:nvSpPr>
        <p:spPr>
          <a:xfrm>
            <a:off x="1520204" y="4221021"/>
            <a:ext cx="4224966" cy="2892241"/>
          </a:xfrm>
          <a:prstGeom prst="rect">
            <a:avLst/>
          </a:prstGeom>
        </p:spPr>
        <p:txBody>
          <a:bodyPr vert="horz" wrap="square" lIns="0" tIns="24105" rIns="0" bIns="0" rtlCol="0">
            <a:spAutoFit/>
          </a:bodyPr>
          <a:lstStyle/>
          <a:p>
            <a:pPr marL="21914" marR="8766" algn="ctr">
              <a:lnSpc>
                <a:spcPct val="99700"/>
              </a:lnSpc>
              <a:spcBef>
                <a:spcPts val="190"/>
              </a:spcBef>
            </a:pPr>
            <a:r>
              <a:rPr spc="-43" dirty="0"/>
              <a:t>Discussion</a:t>
            </a:r>
            <a:r>
              <a:rPr u="none" spc="-43" dirty="0"/>
              <a:t> </a:t>
            </a:r>
            <a:r>
              <a:rPr u="none" spc="-86" dirty="0"/>
              <a:t>&amp; </a:t>
            </a:r>
            <a:r>
              <a:rPr spc="-17" dirty="0"/>
              <a:t>Questions</a:t>
            </a:r>
          </a:p>
        </p:txBody>
      </p:sp>
      <p:pic>
        <p:nvPicPr>
          <p:cNvPr id="10" name="object 10"/>
          <p:cNvPicPr/>
          <p:nvPr/>
        </p:nvPicPr>
        <p:blipFill>
          <a:blip r:embed="rId7" cstate="print"/>
          <a:stretch>
            <a:fillRect/>
          </a:stretch>
        </p:blipFill>
        <p:spPr>
          <a:xfrm>
            <a:off x="1689985" y="6988286"/>
            <a:ext cx="3897137" cy="168297"/>
          </a:xfrm>
          <a:prstGeom prst="rect">
            <a:avLst/>
          </a:prstGeom>
        </p:spPr>
      </p:pic>
      <p:pic>
        <p:nvPicPr>
          <p:cNvPr id="11" name="object 11"/>
          <p:cNvPicPr/>
          <p:nvPr/>
        </p:nvPicPr>
        <p:blipFill>
          <a:blip r:embed="rId8" cstate="print"/>
          <a:stretch>
            <a:fillRect/>
          </a:stretch>
        </p:blipFill>
        <p:spPr>
          <a:xfrm>
            <a:off x="6598952" y="2469678"/>
            <a:ext cx="5825581" cy="6598770"/>
          </a:xfrm>
          <a:prstGeom prst="rect">
            <a:avLst/>
          </a:prstGeom>
        </p:spPr>
      </p:pic>
      <p:sp>
        <p:nvSpPr>
          <p:cNvPr id="12" name="Slide Number Placeholder 11">
            <a:extLst>
              <a:ext uri="{FF2B5EF4-FFF2-40B4-BE49-F238E27FC236}">
                <a16:creationId xmlns:a16="http://schemas.microsoft.com/office/drawing/2014/main" id="{BC24AD79-879D-990C-8DBD-55A1714945D8}"/>
              </a:ext>
            </a:extLst>
          </p:cNvPr>
          <p:cNvSpPr>
            <a:spLocks noGrp="1"/>
          </p:cNvSpPr>
          <p:nvPr>
            <p:ph type="sldNum" sz="quarter" idx="7"/>
          </p:nvPr>
        </p:nvSpPr>
        <p:spPr/>
        <p:txBody>
          <a:bodyPr/>
          <a:lstStyle/>
          <a:p>
            <a:fld id="{B6F15528-21DE-4FAA-801E-634DDDAF4B2B}" type="slidenum">
              <a:rPr lang="en-US" smtClean="0"/>
              <a:t>68</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2066714" y="582817"/>
            <a:ext cx="11344486" cy="1661993"/>
          </a:xfrm>
        </p:spPr>
        <p:txBody>
          <a:bodyPr/>
          <a:lstStyle/>
          <a:p>
            <a:pPr algn="ctr" eaLnBrk="1" hangingPunct="1">
              <a:defRPr/>
            </a:pPr>
            <a:r>
              <a:rPr lang="en-US" altLang="en-US" sz="5400" dirty="0"/>
              <a:t>To Achieve the Eagle Scout Rank a Scout Must</a:t>
            </a:r>
          </a:p>
        </p:txBody>
      </p:sp>
      <p:sp>
        <p:nvSpPr>
          <p:cNvPr id="7173" name="Rectangle 3"/>
          <p:cNvSpPr>
            <a:spLocks noGrp="1" noChangeArrowheads="1"/>
          </p:cNvSpPr>
          <p:nvPr>
            <p:ph type="body" sz="half" idx="1"/>
          </p:nvPr>
        </p:nvSpPr>
        <p:spPr>
          <a:xfrm>
            <a:off x="1658197" y="2826597"/>
            <a:ext cx="10305203" cy="3681392"/>
          </a:xfrm>
        </p:spPr>
        <p:txBody>
          <a:bodyPr/>
          <a:lstStyle/>
          <a:p>
            <a:pPr marL="488165" indent="-488165">
              <a:defRPr/>
            </a:pPr>
            <a:r>
              <a:rPr lang="en-US" altLang="en-US" sz="3417" dirty="0"/>
              <a:t>Earn six prior Scouting Ranks</a:t>
            </a:r>
          </a:p>
          <a:p>
            <a:pPr marL="488165" indent="-488165">
              <a:defRPr/>
            </a:pPr>
            <a:endParaRPr lang="en-US" altLang="en-US" sz="1140" dirty="0"/>
          </a:p>
          <a:p>
            <a:pPr marL="488165" indent="-488165">
              <a:defRPr/>
            </a:pPr>
            <a:r>
              <a:rPr lang="en-US" altLang="en-US" sz="3417" dirty="0"/>
              <a:t>Meet about 55 achievement requirements</a:t>
            </a:r>
          </a:p>
          <a:p>
            <a:pPr marL="488165" indent="-488165">
              <a:defRPr/>
            </a:pPr>
            <a:endParaRPr lang="en-US" altLang="en-US" sz="1140" dirty="0"/>
          </a:p>
          <a:p>
            <a:pPr marL="488165" indent="-488165">
              <a:defRPr/>
            </a:pPr>
            <a:r>
              <a:rPr lang="en-US" altLang="en-US" sz="3417" dirty="0"/>
              <a:t>Satisfactorily complete several hundred tasks</a:t>
            </a:r>
          </a:p>
          <a:p>
            <a:pPr marL="488165" indent="-488165">
              <a:defRPr/>
            </a:pPr>
            <a:endParaRPr lang="en-US" altLang="en-US" sz="1140" dirty="0"/>
          </a:p>
          <a:p>
            <a:pPr marL="488165" indent="-488165">
              <a:defRPr/>
            </a:pPr>
            <a:r>
              <a:rPr lang="en-US" altLang="en-US" sz="3417" dirty="0"/>
              <a:t>Be reviewed by Adult Scouters at the Unit, District, Council and National level dozens of times</a:t>
            </a:r>
          </a:p>
        </p:txBody>
      </p:sp>
      <p:sp>
        <p:nvSpPr>
          <p:cNvPr id="7175" name="Text Box 14"/>
          <p:cNvSpPr txBox="1">
            <a:spLocks noChangeArrowheads="1"/>
          </p:cNvSpPr>
          <p:nvPr/>
        </p:nvSpPr>
        <p:spPr bwMode="auto">
          <a:xfrm>
            <a:off x="1715982" y="5138632"/>
            <a:ext cx="10195771" cy="486608"/>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defRPr/>
            </a:pPr>
            <a:endParaRPr lang="en-US" altLang="en-US" sz="2562" dirty="0">
              <a:solidFill>
                <a:prstClr val="black"/>
              </a:solidFill>
              <a:cs typeface="Arial" charset="0"/>
            </a:endParaRPr>
          </a:p>
        </p:txBody>
      </p:sp>
      <p:pic>
        <p:nvPicPr>
          <p:cNvPr id="55301" name="Picture 20" descr="Tenderfoot"/>
          <p:cNvPicPr>
            <a:picLocks noGrp="1" noChangeAspect="1" noChangeArrowheads="1"/>
          </p:cNvPicPr>
          <p:nvPr>
            <p:ph sz="quarter" idx="3"/>
          </p:nvPr>
        </p:nvPicPr>
        <p:blipFill>
          <a:blip r:embed="rId2" cstate="print"/>
          <a:srcRect/>
          <a:stretch>
            <a:fillRect/>
          </a:stretch>
        </p:blipFill>
        <p:spPr>
          <a:xfrm>
            <a:off x="2475019" y="7089776"/>
            <a:ext cx="1303867" cy="1627504"/>
          </a:xfrm>
        </p:spPr>
      </p:pic>
      <p:pic>
        <p:nvPicPr>
          <p:cNvPr id="55302" name="Picture 22" descr="Second Class"/>
          <p:cNvPicPr>
            <a:picLocks noChangeAspect="1" noChangeArrowheads="1"/>
          </p:cNvPicPr>
          <p:nvPr/>
        </p:nvPicPr>
        <p:blipFill>
          <a:blip r:embed="rId3" cstate="print"/>
          <a:srcRect/>
          <a:stretch>
            <a:fillRect/>
          </a:stretch>
        </p:blipFill>
        <p:spPr bwMode="auto">
          <a:xfrm>
            <a:off x="3993093" y="7089776"/>
            <a:ext cx="1278254" cy="1627504"/>
          </a:xfrm>
          <a:prstGeom prst="rect">
            <a:avLst/>
          </a:prstGeom>
          <a:noFill/>
          <a:ln w="9525">
            <a:noFill/>
            <a:miter lim="800000"/>
            <a:headEnd/>
            <a:tailEnd/>
          </a:ln>
        </p:spPr>
      </p:pic>
      <p:pic>
        <p:nvPicPr>
          <p:cNvPr id="55303" name="Picture 23" descr="First Class"/>
          <p:cNvPicPr>
            <a:picLocks noChangeAspect="1" noChangeArrowheads="1"/>
          </p:cNvPicPr>
          <p:nvPr/>
        </p:nvPicPr>
        <p:blipFill>
          <a:blip r:embed="rId4" cstate="print"/>
          <a:srcRect/>
          <a:stretch>
            <a:fillRect/>
          </a:stretch>
        </p:blipFill>
        <p:spPr bwMode="auto">
          <a:xfrm>
            <a:off x="5513494" y="7089776"/>
            <a:ext cx="1308523" cy="1627504"/>
          </a:xfrm>
          <a:prstGeom prst="rect">
            <a:avLst/>
          </a:prstGeom>
          <a:noFill/>
          <a:ln w="9525">
            <a:noFill/>
            <a:miter lim="800000"/>
            <a:headEnd/>
            <a:tailEnd/>
          </a:ln>
        </p:spPr>
      </p:pic>
      <p:pic>
        <p:nvPicPr>
          <p:cNvPr id="55304" name="Picture 24" descr="Star"/>
          <p:cNvPicPr>
            <a:picLocks noChangeAspect="1" noChangeArrowheads="1"/>
          </p:cNvPicPr>
          <p:nvPr/>
        </p:nvPicPr>
        <p:blipFill>
          <a:blip r:embed="rId5" cstate="print"/>
          <a:srcRect/>
          <a:stretch>
            <a:fillRect/>
          </a:stretch>
        </p:blipFill>
        <p:spPr bwMode="auto">
          <a:xfrm>
            <a:off x="7031567" y="7089776"/>
            <a:ext cx="1273599" cy="1627504"/>
          </a:xfrm>
          <a:prstGeom prst="rect">
            <a:avLst/>
          </a:prstGeom>
          <a:noFill/>
          <a:ln w="9525">
            <a:noFill/>
            <a:miter lim="800000"/>
            <a:headEnd/>
            <a:tailEnd/>
          </a:ln>
        </p:spPr>
      </p:pic>
      <p:pic>
        <p:nvPicPr>
          <p:cNvPr id="55305" name="Picture 25" descr="Life"/>
          <p:cNvPicPr>
            <a:picLocks noChangeAspect="1" noChangeArrowheads="1"/>
          </p:cNvPicPr>
          <p:nvPr/>
        </p:nvPicPr>
        <p:blipFill>
          <a:blip r:embed="rId6" cstate="print"/>
          <a:srcRect/>
          <a:stretch>
            <a:fillRect/>
          </a:stretch>
        </p:blipFill>
        <p:spPr bwMode="auto">
          <a:xfrm>
            <a:off x="8440209" y="7089776"/>
            <a:ext cx="1301538" cy="1627504"/>
          </a:xfrm>
          <a:prstGeom prst="rect">
            <a:avLst/>
          </a:prstGeom>
          <a:noFill/>
          <a:ln w="9525">
            <a:noFill/>
            <a:miter lim="800000"/>
            <a:headEnd/>
            <a:tailEnd/>
          </a:ln>
        </p:spPr>
      </p:pic>
      <p:pic>
        <p:nvPicPr>
          <p:cNvPr id="55306" name="Picture 12" descr="https://www.meritbadge.org/wiki/images/thumb/a/a9/BoyScout2016.png/200px-BoyScout2016.png">
            <a:hlinkClick r:id="rId7" tooltip="BoyScout2016.png"/>
          </p:cNvPr>
          <p:cNvPicPr>
            <a:picLocks noChangeAspect="1" noChangeArrowheads="1"/>
          </p:cNvPicPr>
          <p:nvPr/>
        </p:nvPicPr>
        <p:blipFill>
          <a:blip r:embed="rId8" cstate="print"/>
          <a:srcRect/>
          <a:stretch>
            <a:fillRect/>
          </a:stretch>
        </p:blipFill>
        <p:spPr bwMode="auto">
          <a:xfrm>
            <a:off x="894080" y="7040880"/>
            <a:ext cx="1452880" cy="1743922"/>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D94BB551-F38A-8360-5A4C-C18D1A2F0721}"/>
              </a:ext>
            </a:extLst>
          </p:cNvPr>
          <p:cNvSpPr>
            <a:spLocks noGrp="1"/>
          </p:cNvSpPr>
          <p:nvPr>
            <p:ph type="sldNum" sz="quarter" idx="11"/>
          </p:nvPr>
        </p:nvSpPr>
        <p:spPr/>
        <p:txBody>
          <a:bodyPr/>
          <a:lstStyle/>
          <a:p>
            <a:fld id="{D5AB24B0-147D-4476-B38C-22F5C41FC281}" type="slidenum">
              <a:rPr lang="en-US" altLang="en-US" smtClean="0"/>
              <a:pPr/>
              <a:t>7</a:t>
            </a:fld>
            <a:endParaRPr lang="en-US" altLang="en-US"/>
          </a:p>
        </p:txBody>
      </p:sp>
      <p:pic>
        <p:nvPicPr>
          <p:cNvPr id="3" name="object 5">
            <a:extLst>
              <a:ext uri="{FF2B5EF4-FFF2-40B4-BE49-F238E27FC236}">
                <a16:creationId xmlns:a16="http://schemas.microsoft.com/office/drawing/2014/main" id="{B78E80CC-AA05-C7EB-B0E4-A1D086DD188D}"/>
              </a:ext>
            </a:extLst>
          </p:cNvPr>
          <p:cNvPicPr/>
          <p:nvPr/>
        </p:nvPicPr>
        <p:blipFill>
          <a:blip r:embed="rId9" cstate="print"/>
          <a:stretch>
            <a:fillRect/>
          </a:stretch>
        </p:blipFill>
        <p:spPr>
          <a:xfrm>
            <a:off x="1141010" y="5029200"/>
            <a:ext cx="306790" cy="350620"/>
          </a:xfrm>
          <a:prstGeom prst="rect">
            <a:avLst/>
          </a:prstGeom>
        </p:spPr>
      </p:pic>
      <p:pic>
        <p:nvPicPr>
          <p:cNvPr id="4" name="object 5">
            <a:extLst>
              <a:ext uri="{FF2B5EF4-FFF2-40B4-BE49-F238E27FC236}">
                <a16:creationId xmlns:a16="http://schemas.microsoft.com/office/drawing/2014/main" id="{2DB37C57-0F76-C493-08D7-71460EC976E0}"/>
              </a:ext>
            </a:extLst>
          </p:cNvPr>
          <p:cNvPicPr/>
          <p:nvPr/>
        </p:nvPicPr>
        <p:blipFill>
          <a:blip r:embed="rId9" cstate="print"/>
          <a:stretch>
            <a:fillRect/>
          </a:stretch>
        </p:blipFill>
        <p:spPr>
          <a:xfrm>
            <a:off x="1141010" y="4343400"/>
            <a:ext cx="306790" cy="350620"/>
          </a:xfrm>
          <a:prstGeom prst="rect">
            <a:avLst/>
          </a:prstGeom>
        </p:spPr>
      </p:pic>
      <p:pic>
        <p:nvPicPr>
          <p:cNvPr id="5" name="object 5">
            <a:extLst>
              <a:ext uri="{FF2B5EF4-FFF2-40B4-BE49-F238E27FC236}">
                <a16:creationId xmlns:a16="http://schemas.microsoft.com/office/drawing/2014/main" id="{1C4F43AC-0E05-98C5-E79F-769A011C5706}"/>
              </a:ext>
            </a:extLst>
          </p:cNvPr>
          <p:cNvPicPr/>
          <p:nvPr/>
        </p:nvPicPr>
        <p:blipFill>
          <a:blip r:embed="rId9" cstate="print"/>
          <a:stretch>
            <a:fillRect/>
          </a:stretch>
        </p:blipFill>
        <p:spPr>
          <a:xfrm>
            <a:off x="1141010" y="3581400"/>
            <a:ext cx="306790" cy="350620"/>
          </a:xfrm>
          <a:prstGeom prst="rect">
            <a:avLst/>
          </a:prstGeom>
        </p:spPr>
      </p:pic>
      <p:pic>
        <p:nvPicPr>
          <p:cNvPr id="6" name="object 5">
            <a:extLst>
              <a:ext uri="{FF2B5EF4-FFF2-40B4-BE49-F238E27FC236}">
                <a16:creationId xmlns:a16="http://schemas.microsoft.com/office/drawing/2014/main" id="{CCC5C1B2-E51C-631E-6CCF-7E52903EBDD8}"/>
              </a:ext>
            </a:extLst>
          </p:cNvPr>
          <p:cNvPicPr/>
          <p:nvPr/>
        </p:nvPicPr>
        <p:blipFill>
          <a:blip r:embed="rId9" cstate="print"/>
          <a:stretch>
            <a:fillRect/>
          </a:stretch>
        </p:blipFill>
        <p:spPr>
          <a:xfrm>
            <a:off x="1143000" y="2925980"/>
            <a:ext cx="306790" cy="3506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124200" y="685800"/>
            <a:ext cx="8321040" cy="1083374"/>
          </a:xfrm>
        </p:spPr>
        <p:txBody>
          <a:bodyPr/>
          <a:lstStyle/>
          <a:p>
            <a:pPr algn="ctr"/>
            <a:r>
              <a:rPr lang="en-US" altLang="en-US" sz="7040" dirty="0"/>
              <a:t>Steps to Eagle </a:t>
            </a:r>
          </a:p>
        </p:txBody>
      </p:sp>
      <p:sp>
        <p:nvSpPr>
          <p:cNvPr id="3" name="Content Placeholder 2"/>
          <p:cNvSpPr>
            <a:spLocks noGrp="1"/>
          </p:cNvSpPr>
          <p:nvPr>
            <p:ph idx="1"/>
          </p:nvPr>
        </p:nvSpPr>
        <p:spPr>
          <a:xfrm>
            <a:off x="1143000" y="2438400"/>
            <a:ext cx="11511280" cy="7017242"/>
          </a:xfrm>
        </p:spPr>
        <p:txBody>
          <a:bodyPr/>
          <a:lstStyle/>
          <a:p>
            <a:pPr>
              <a:spcAft>
                <a:spcPts val="600"/>
              </a:spcAft>
              <a:defRPr/>
            </a:pPr>
            <a:endParaRPr lang="en-US" dirty="0"/>
          </a:p>
          <a:p>
            <a:pPr>
              <a:spcAft>
                <a:spcPts val="600"/>
              </a:spcAft>
              <a:defRPr/>
            </a:pPr>
            <a:r>
              <a:rPr lang="en-US" dirty="0"/>
              <a:t>In order to advance to the rank of Eagle, a candidate must complete all requirements:</a:t>
            </a:r>
          </a:p>
          <a:p>
            <a:pPr>
              <a:spcAft>
                <a:spcPts val="600"/>
              </a:spcAft>
              <a:defRPr/>
            </a:pPr>
            <a:endParaRPr lang="en-US" dirty="0"/>
          </a:p>
          <a:p>
            <a:pPr marL="670575" indent="-670575">
              <a:spcAft>
                <a:spcPts val="600"/>
              </a:spcAft>
              <a:buFont typeface="+mj-lt"/>
              <a:buAutoNum type="arabicPeriod"/>
              <a:defRPr/>
            </a:pPr>
            <a:r>
              <a:rPr lang="en-US" sz="3520" dirty="0"/>
              <a:t>Active participation</a:t>
            </a:r>
          </a:p>
          <a:p>
            <a:pPr marL="670575" indent="-670575">
              <a:spcAft>
                <a:spcPts val="600"/>
              </a:spcAft>
              <a:buFont typeface="+mj-lt"/>
              <a:buAutoNum type="arabicPeriod"/>
              <a:defRPr/>
            </a:pPr>
            <a:r>
              <a:rPr lang="en-US" sz="3520" dirty="0"/>
              <a:t>Scout principles and spirit</a:t>
            </a:r>
          </a:p>
          <a:p>
            <a:pPr marL="670575" indent="-670575">
              <a:spcAft>
                <a:spcPts val="600"/>
              </a:spcAft>
              <a:buFont typeface="+mj-lt"/>
              <a:buAutoNum type="arabicPeriod"/>
              <a:defRPr/>
            </a:pPr>
            <a:r>
              <a:rPr lang="en-US" sz="3520" dirty="0"/>
              <a:t>Merit badges</a:t>
            </a:r>
          </a:p>
          <a:p>
            <a:pPr marL="670575" indent="-670575">
              <a:spcAft>
                <a:spcPts val="600"/>
              </a:spcAft>
              <a:buFont typeface="+mj-lt"/>
              <a:buAutoNum type="arabicPeriod"/>
              <a:defRPr/>
            </a:pPr>
            <a:r>
              <a:rPr lang="en-US" sz="3520" dirty="0"/>
              <a:t>Positions of responsibility</a:t>
            </a:r>
          </a:p>
          <a:p>
            <a:pPr marL="670575" indent="-670575">
              <a:spcAft>
                <a:spcPts val="600"/>
              </a:spcAft>
              <a:buFont typeface="+mj-lt"/>
              <a:buAutoNum type="arabicPeriod"/>
              <a:defRPr/>
            </a:pPr>
            <a:r>
              <a:rPr lang="en-US" sz="3520" dirty="0"/>
              <a:t>While a Life Scout, plan, develop, and provide leadership to others in a service project</a:t>
            </a:r>
          </a:p>
          <a:p>
            <a:pPr marL="670575" indent="-670575">
              <a:spcAft>
                <a:spcPts val="600"/>
              </a:spcAft>
              <a:buFont typeface="+mj-lt"/>
              <a:buAutoNum type="arabicPeriod"/>
              <a:defRPr/>
            </a:pPr>
            <a:r>
              <a:rPr lang="en-US" sz="3520" dirty="0"/>
              <a:t>Scoutmaster conference</a:t>
            </a:r>
          </a:p>
          <a:p>
            <a:pPr marL="670575" indent="-670575">
              <a:buFont typeface="+mj-lt"/>
              <a:buAutoNum type="arabicPeriod"/>
              <a:defRPr/>
            </a:pPr>
            <a:r>
              <a:rPr lang="en-US" sz="3520" dirty="0"/>
              <a:t>Board of Review</a:t>
            </a:r>
            <a:endParaRPr lang="en-US" dirty="0"/>
          </a:p>
          <a:p>
            <a:pPr>
              <a:defRPr/>
            </a:pPr>
            <a:endParaRPr lang="en-US" dirty="0"/>
          </a:p>
        </p:txBody>
      </p:sp>
      <p:sp>
        <p:nvSpPr>
          <p:cNvPr id="2" name="Slide Number Placeholder 1">
            <a:extLst>
              <a:ext uri="{FF2B5EF4-FFF2-40B4-BE49-F238E27FC236}">
                <a16:creationId xmlns:a16="http://schemas.microsoft.com/office/drawing/2014/main" id="{673D3CFF-519C-3003-8E63-4DAAD0943E93}"/>
              </a:ext>
            </a:extLst>
          </p:cNvPr>
          <p:cNvSpPr>
            <a:spLocks noGrp="1"/>
          </p:cNvSpPr>
          <p:nvPr>
            <p:ph type="sldNum" sz="quarter" idx="7"/>
          </p:nvPr>
        </p:nvSpPr>
        <p:spPr/>
        <p:txBody>
          <a:bodyPr/>
          <a:lstStyle/>
          <a:p>
            <a:fld id="{B6F15528-21DE-4FAA-801E-634DDDAF4B2B}" type="slidenum">
              <a:rPr lang="en-US" smtClean="0"/>
              <a:t>8</a:t>
            </a:fld>
            <a:endParaRPr lang="en-US"/>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2550109" y="749518"/>
            <a:ext cx="10518588" cy="1535714"/>
          </a:xfrm>
          <a:prstGeom prst="rect">
            <a:avLst/>
          </a:prstGeom>
        </p:spPr>
      </p:pic>
      <p:sp>
        <p:nvSpPr>
          <p:cNvPr id="4" name="object 4"/>
          <p:cNvSpPr txBox="1">
            <a:spLocks noGrp="1"/>
          </p:cNvSpPr>
          <p:nvPr>
            <p:ph type="title"/>
          </p:nvPr>
        </p:nvSpPr>
        <p:spPr>
          <a:xfrm>
            <a:off x="2981809" y="990600"/>
            <a:ext cx="9655187" cy="871912"/>
          </a:xfrm>
          <a:prstGeom prst="rect">
            <a:avLst/>
          </a:prstGeom>
        </p:spPr>
        <p:txBody>
          <a:bodyPr vert="horz" wrap="square" lIns="0" tIns="21914" rIns="0" bIns="0" rtlCol="0">
            <a:spAutoFit/>
          </a:bodyPr>
          <a:lstStyle/>
          <a:p>
            <a:pPr marL="21914">
              <a:spcBef>
                <a:spcPts val="173"/>
              </a:spcBef>
              <a:tabLst>
                <a:tab pos="5422582" algn="l"/>
              </a:tabLst>
            </a:pPr>
            <a:r>
              <a:rPr sz="5522" u="sng" spc="-17" dirty="0"/>
              <a:t>Requirement</a:t>
            </a:r>
            <a:r>
              <a:rPr sz="5522" u="sng" spc="-302" dirty="0"/>
              <a:t> </a:t>
            </a:r>
            <a:r>
              <a:rPr sz="5522" u="sng" spc="-43" dirty="0"/>
              <a:t>1.</a:t>
            </a:r>
            <a:r>
              <a:rPr sz="5522" u="sng" dirty="0"/>
              <a:t>	</a:t>
            </a:r>
            <a:r>
              <a:rPr sz="5522" u="sng" spc="-17" dirty="0"/>
              <a:t>Participation</a:t>
            </a:r>
            <a:endParaRPr sz="5522" u="sng" dirty="0"/>
          </a:p>
        </p:txBody>
      </p:sp>
      <p:pic>
        <p:nvPicPr>
          <p:cNvPr id="5" name="object 5"/>
          <p:cNvPicPr/>
          <p:nvPr/>
        </p:nvPicPr>
        <p:blipFill>
          <a:blip r:embed="rId3" cstate="print"/>
          <a:stretch>
            <a:fillRect/>
          </a:stretch>
        </p:blipFill>
        <p:spPr>
          <a:xfrm>
            <a:off x="685800" y="5181600"/>
            <a:ext cx="306790" cy="350620"/>
          </a:xfrm>
          <a:prstGeom prst="rect">
            <a:avLst/>
          </a:prstGeom>
        </p:spPr>
      </p:pic>
      <p:pic>
        <p:nvPicPr>
          <p:cNvPr id="6" name="object 6"/>
          <p:cNvPicPr/>
          <p:nvPr/>
        </p:nvPicPr>
        <p:blipFill>
          <a:blip r:embed="rId3" cstate="print"/>
          <a:stretch>
            <a:fillRect/>
          </a:stretch>
        </p:blipFill>
        <p:spPr>
          <a:xfrm>
            <a:off x="717649" y="8603728"/>
            <a:ext cx="306790" cy="350620"/>
          </a:xfrm>
          <a:prstGeom prst="rect">
            <a:avLst/>
          </a:prstGeom>
        </p:spPr>
      </p:pic>
      <p:pic>
        <p:nvPicPr>
          <p:cNvPr id="7" name="object 7"/>
          <p:cNvPicPr/>
          <p:nvPr/>
        </p:nvPicPr>
        <p:blipFill>
          <a:blip r:embed="rId4" cstate="print"/>
          <a:stretch>
            <a:fillRect/>
          </a:stretch>
        </p:blipFill>
        <p:spPr>
          <a:xfrm>
            <a:off x="8645238" y="3518371"/>
            <a:ext cx="4352521" cy="5456759"/>
          </a:xfrm>
          <a:prstGeom prst="rect">
            <a:avLst/>
          </a:prstGeom>
        </p:spPr>
      </p:pic>
      <p:sp>
        <p:nvSpPr>
          <p:cNvPr id="8" name="object 8"/>
          <p:cNvSpPr txBox="1"/>
          <p:nvPr/>
        </p:nvSpPr>
        <p:spPr>
          <a:xfrm>
            <a:off x="1043068" y="1766683"/>
            <a:ext cx="11724937" cy="7932817"/>
          </a:xfrm>
          <a:prstGeom prst="rect">
            <a:avLst/>
          </a:prstGeom>
        </p:spPr>
        <p:txBody>
          <a:bodyPr vert="horz" wrap="square" lIns="0" tIns="13148" rIns="0" bIns="0" rtlCol="0">
            <a:spAutoFit/>
          </a:bodyPr>
          <a:lstStyle/>
          <a:p>
            <a:pPr marL="1844050" marR="8766" algn="just">
              <a:lnSpc>
                <a:spcPct val="101899"/>
              </a:lnSpc>
              <a:spcBef>
                <a:spcPts val="104"/>
              </a:spcBef>
            </a:pPr>
            <a:endParaRPr lang="en-US" sz="2761" b="1" dirty="0">
              <a:solidFill>
                <a:srgbClr val="0000FF"/>
              </a:solidFill>
              <a:latin typeface="Tahoma"/>
              <a:cs typeface="Tahoma"/>
            </a:endParaRPr>
          </a:p>
          <a:p>
            <a:pPr marL="1844050" marR="8766" algn="just">
              <a:lnSpc>
                <a:spcPct val="101899"/>
              </a:lnSpc>
              <a:spcBef>
                <a:spcPts val="104"/>
              </a:spcBef>
            </a:pPr>
            <a:r>
              <a:rPr sz="2761" b="1" dirty="0">
                <a:solidFill>
                  <a:srgbClr val="0000FF"/>
                </a:solidFill>
                <a:latin typeface="Tahoma"/>
                <a:cs typeface="Tahoma"/>
              </a:rPr>
              <a:t>Be</a:t>
            </a:r>
            <a:r>
              <a:rPr sz="2761" b="1" spc="35" dirty="0">
                <a:solidFill>
                  <a:srgbClr val="0000FF"/>
                </a:solidFill>
                <a:latin typeface="Tahoma"/>
                <a:cs typeface="Tahoma"/>
              </a:rPr>
              <a:t> </a:t>
            </a:r>
            <a:r>
              <a:rPr sz="2761" b="1" dirty="0">
                <a:solidFill>
                  <a:srgbClr val="0000FF"/>
                </a:solidFill>
                <a:latin typeface="Tahoma"/>
                <a:cs typeface="Tahoma"/>
              </a:rPr>
              <a:t>active</a:t>
            </a:r>
            <a:r>
              <a:rPr sz="2761" b="1" spc="43" dirty="0">
                <a:solidFill>
                  <a:srgbClr val="0000FF"/>
                </a:solidFill>
                <a:latin typeface="Tahoma"/>
                <a:cs typeface="Tahoma"/>
              </a:rPr>
              <a:t> </a:t>
            </a:r>
            <a:r>
              <a:rPr sz="2761" b="1" dirty="0">
                <a:solidFill>
                  <a:srgbClr val="0000FF"/>
                </a:solidFill>
                <a:latin typeface="Tahoma"/>
                <a:cs typeface="Tahoma"/>
              </a:rPr>
              <a:t>in</a:t>
            </a:r>
            <a:r>
              <a:rPr sz="2761" b="1" spc="35" dirty="0">
                <a:solidFill>
                  <a:srgbClr val="0000FF"/>
                </a:solidFill>
                <a:latin typeface="Tahoma"/>
                <a:cs typeface="Tahoma"/>
              </a:rPr>
              <a:t> </a:t>
            </a:r>
            <a:r>
              <a:rPr sz="2761" b="1" dirty="0">
                <a:solidFill>
                  <a:srgbClr val="0000FF"/>
                </a:solidFill>
                <a:latin typeface="Tahoma"/>
                <a:cs typeface="Tahoma"/>
              </a:rPr>
              <a:t>your</a:t>
            </a:r>
            <a:r>
              <a:rPr sz="2761" b="1" spc="26" dirty="0">
                <a:solidFill>
                  <a:srgbClr val="0000FF"/>
                </a:solidFill>
                <a:latin typeface="Tahoma"/>
                <a:cs typeface="Tahoma"/>
              </a:rPr>
              <a:t> </a:t>
            </a:r>
            <a:r>
              <a:rPr sz="2761" b="1" dirty="0">
                <a:solidFill>
                  <a:srgbClr val="0000FF"/>
                </a:solidFill>
                <a:latin typeface="Tahoma"/>
                <a:cs typeface="Tahoma"/>
              </a:rPr>
              <a:t>troop,</a:t>
            </a:r>
            <a:r>
              <a:rPr sz="2761" b="1" spc="35" dirty="0">
                <a:solidFill>
                  <a:srgbClr val="0000FF"/>
                </a:solidFill>
                <a:latin typeface="Tahoma"/>
                <a:cs typeface="Tahoma"/>
              </a:rPr>
              <a:t> </a:t>
            </a:r>
            <a:r>
              <a:rPr sz="2761" b="1" dirty="0">
                <a:solidFill>
                  <a:srgbClr val="0000FF"/>
                </a:solidFill>
                <a:latin typeface="Tahoma"/>
                <a:cs typeface="Tahoma"/>
              </a:rPr>
              <a:t>team,</a:t>
            </a:r>
            <a:r>
              <a:rPr sz="2761" b="1" spc="35" dirty="0">
                <a:solidFill>
                  <a:srgbClr val="0000FF"/>
                </a:solidFill>
                <a:latin typeface="Tahoma"/>
                <a:cs typeface="Tahoma"/>
              </a:rPr>
              <a:t> </a:t>
            </a:r>
            <a:r>
              <a:rPr sz="2761" b="1" dirty="0">
                <a:solidFill>
                  <a:srgbClr val="0000FF"/>
                </a:solidFill>
                <a:latin typeface="Tahoma"/>
                <a:cs typeface="Tahoma"/>
              </a:rPr>
              <a:t>crew,</a:t>
            </a:r>
            <a:r>
              <a:rPr sz="2761" b="1" spc="35" dirty="0">
                <a:solidFill>
                  <a:srgbClr val="0000FF"/>
                </a:solidFill>
                <a:latin typeface="Tahoma"/>
                <a:cs typeface="Tahoma"/>
              </a:rPr>
              <a:t> </a:t>
            </a:r>
            <a:r>
              <a:rPr sz="2761" b="1" dirty="0">
                <a:solidFill>
                  <a:srgbClr val="0000FF"/>
                </a:solidFill>
                <a:latin typeface="Tahoma"/>
                <a:cs typeface="Tahoma"/>
              </a:rPr>
              <a:t>or</a:t>
            </a:r>
            <a:r>
              <a:rPr sz="2761" b="1" spc="26" dirty="0">
                <a:solidFill>
                  <a:srgbClr val="0000FF"/>
                </a:solidFill>
                <a:latin typeface="Tahoma"/>
                <a:cs typeface="Tahoma"/>
              </a:rPr>
              <a:t> </a:t>
            </a:r>
            <a:r>
              <a:rPr sz="2761" b="1" dirty="0">
                <a:solidFill>
                  <a:srgbClr val="0000FF"/>
                </a:solidFill>
                <a:latin typeface="Tahoma"/>
                <a:cs typeface="Tahoma"/>
              </a:rPr>
              <a:t>ship</a:t>
            </a:r>
            <a:r>
              <a:rPr sz="2761" b="1" spc="52" dirty="0">
                <a:solidFill>
                  <a:srgbClr val="0000FF"/>
                </a:solidFill>
                <a:latin typeface="Tahoma"/>
                <a:cs typeface="Tahoma"/>
              </a:rPr>
              <a:t> </a:t>
            </a:r>
            <a:r>
              <a:rPr sz="2761" b="1" dirty="0">
                <a:solidFill>
                  <a:srgbClr val="0000FF"/>
                </a:solidFill>
                <a:latin typeface="Tahoma"/>
                <a:cs typeface="Tahoma"/>
              </a:rPr>
              <a:t>for</a:t>
            </a:r>
            <a:r>
              <a:rPr sz="2761" b="1" spc="26" dirty="0">
                <a:solidFill>
                  <a:srgbClr val="0000FF"/>
                </a:solidFill>
                <a:latin typeface="Tahoma"/>
                <a:cs typeface="Tahoma"/>
              </a:rPr>
              <a:t> </a:t>
            </a:r>
            <a:r>
              <a:rPr sz="2761" b="1" dirty="0">
                <a:solidFill>
                  <a:srgbClr val="0000FF"/>
                </a:solidFill>
                <a:latin typeface="Tahoma"/>
                <a:cs typeface="Tahoma"/>
              </a:rPr>
              <a:t>a</a:t>
            </a:r>
            <a:r>
              <a:rPr sz="2761" b="1" spc="43" dirty="0">
                <a:solidFill>
                  <a:srgbClr val="0000FF"/>
                </a:solidFill>
                <a:latin typeface="Tahoma"/>
                <a:cs typeface="Tahoma"/>
              </a:rPr>
              <a:t> </a:t>
            </a:r>
            <a:r>
              <a:rPr sz="2761" b="1" spc="-17" dirty="0">
                <a:solidFill>
                  <a:srgbClr val="0000FF"/>
                </a:solidFill>
                <a:latin typeface="Tahoma"/>
                <a:cs typeface="Tahoma"/>
              </a:rPr>
              <a:t>period </a:t>
            </a:r>
            <a:r>
              <a:rPr sz="2761" b="1" dirty="0">
                <a:solidFill>
                  <a:srgbClr val="0000FF"/>
                </a:solidFill>
                <a:latin typeface="Tahoma"/>
                <a:cs typeface="Tahoma"/>
              </a:rPr>
              <a:t>of</a:t>
            </a:r>
            <a:r>
              <a:rPr sz="2761" b="1" spc="17" dirty="0">
                <a:solidFill>
                  <a:srgbClr val="0000FF"/>
                </a:solidFill>
                <a:latin typeface="Tahoma"/>
                <a:cs typeface="Tahoma"/>
              </a:rPr>
              <a:t> </a:t>
            </a:r>
            <a:r>
              <a:rPr sz="2761" b="1" dirty="0">
                <a:solidFill>
                  <a:srgbClr val="0000FF"/>
                </a:solidFill>
                <a:latin typeface="Tahoma"/>
                <a:cs typeface="Tahoma"/>
              </a:rPr>
              <a:t>at</a:t>
            </a:r>
            <a:r>
              <a:rPr sz="2761" b="1" spc="26" dirty="0">
                <a:solidFill>
                  <a:srgbClr val="0000FF"/>
                </a:solidFill>
                <a:latin typeface="Tahoma"/>
                <a:cs typeface="Tahoma"/>
              </a:rPr>
              <a:t> </a:t>
            </a:r>
            <a:r>
              <a:rPr sz="2761" b="1" dirty="0">
                <a:solidFill>
                  <a:srgbClr val="0000FF"/>
                </a:solidFill>
                <a:latin typeface="Tahoma"/>
                <a:cs typeface="Tahoma"/>
              </a:rPr>
              <a:t>least</a:t>
            </a:r>
            <a:r>
              <a:rPr sz="2761" b="1" spc="26" dirty="0">
                <a:solidFill>
                  <a:srgbClr val="0000FF"/>
                </a:solidFill>
                <a:latin typeface="Tahoma"/>
                <a:cs typeface="Tahoma"/>
              </a:rPr>
              <a:t> </a:t>
            </a:r>
            <a:r>
              <a:rPr sz="2761" b="1" dirty="0">
                <a:solidFill>
                  <a:srgbClr val="0000FF"/>
                </a:solidFill>
                <a:latin typeface="Tahoma"/>
                <a:cs typeface="Tahoma"/>
              </a:rPr>
              <a:t>six</a:t>
            </a:r>
            <a:r>
              <a:rPr sz="2761" b="1" spc="43" dirty="0">
                <a:solidFill>
                  <a:srgbClr val="0000FF"/>
                </a:solidFill>
                <a:latin typeface="Tahoma"/>
                <a:cs typeface="Tahoma"/>
              </a:rPr>
              <a:t> </a:t>
            </a:r>
            <a:r>
              <a:rPr sz="2761" b="1" dirty="0">
                <a:solidFill>
                  <a:srgbClr val="0000FF"/>
                </a:solidFill>
                <a:latin typeface="Tahoma"/>
                <a:cs typeface="Tahoma"/>
              </a:rPr>
              <a:t>months</a:t>
            </a:r>
            <a:r>
              <a:rPr sz="2761" b="1" spc="26" dirty="0">
                <a:solidFill>
                  <a:srgbClr val="0000FF"/>
                </a:solidFill>
                <a:latin typeface="Tahoma"/>
                <a:cs typeface="Tahoma"/>
              </a:rPr>
              <a:t> </a:t>
            </a:r>
            <a:r>
              <a:rPr sz="2761" b="1" dirty="0">
                <a:solidFill>
                  <a:srgbClr val="0000FF"/>
                </a:solidFill>
                <a:latin typeface="Tahoma"/>
                <a:cs typeface="Tahoma"/>
              </a:rPr>
              <a:t>after</a:t>
            </a:r>
            <a:r>
              <a:rPr sz="2761" b="1" spc="26" dirty="0">
                <a:solidFill>
                  <a:srgbClr val="0000FF"/>
                </a:solidFill>
                <a:latin typeface="Tahoma"/>
                <a:cs typeface="Tahoma"/>
              </a:rPr>
              <a:t> </a:t>
            </a:r>
            <a:r>
              <a:rPr sz="2761" b="1" dirty="0">
                <a:solidFill>
                  <a:srgbClr val="0000FF"/>
                </a:solidFill>
                <a:latin typeface="Tahoma"/>
                <a:cs typeface="Tahoma"/>
              </a:rPr>
              <a:t>you</a:t>
            </a:r>
            <a:r>
              <a:rPr sz="2761" b="1" spc="35" dirty="0">
                <a:solidFill>
                  <a:srgbClr val="0000FF"/>
                </a:solidFill>
                <a:latin typeface="Tahoma"/>
                <a:cs typeface="Tahoma"/>
              </a:rPr>
              <a:t> </a:t>
            </a:r>
            <a:r>
              <a:rPr sz="2761" b="1" dirty="0">
                <a:solidFill>
                  <a:srgbClr val="0000FF"/>
                </a:solidFill>
                <a:latin typeface="Tahoma"/>
                <a:cs typeface="Tahoma"/>
              </a:rPr>
              <a:t>have</a:t>
            </a:r>
            <a:r>
              <a:rPr sz="2761" b="1" spc="43" dirty="0">
                <a:solidFill>
                  <a:srgbClr val="0000FF"/>
                </a:solidFill>
                <a:latin typeface="Tahoma"/>
                <a:cs typeface="Tahoma"/>
              </a:rPr>
              <a:t> </a:t>
            </a:r>
            <a:r>
              <a:rPr sz="2761" b="1" dirty="0">
                <a:solidFill>
                  <a:srgbClr val="0000FF"/>
                </a:solidFill>
                <a:latin typeface="Tahoma"/>
                <a:cs typeface="Tahoma"/>
              </a:rPr>
              <a:t>achieved</a:t>
            </a:r>
            <a:r>
              <a:rPr sz="2761" b="1" spc="35" dirty="0">
                <a:solidFill>
                  <a:srgbClr val="0000FF"/>
                </a:solidFill>
                <a:latin typeface="Tahoma"/>
                <a:cs typeface="Tahoma"/>
              </a:rPr>
              <a:t> </a:t>
            </a:r>
            <a:r>
              <a:rPr sz="2761" b="1" dirty="0">
                <a:solidFill>
                  <a:srgbClr val="0000FF"/>
                </a:solidFill>
                <a:latin typeface="Tahoma"/>
                <a:cs typeface="Tahoma"/>
              </a:rPr>
              <a:t>the</a:t>
            </a:r>
            <a:r>
              <a:rPr sz="2761" b="1" spc="43" dirty="0">
                <a:solidFill>
                  <a:srgbClr val="0000FF"/>
                </a:solidFill>
                <a:latin typeface="Tahoma"/>
                <a:cs typeface="Tahoma"/>
              </a:rPr>
              <a:t> </a:t>
            </a:r>
            <a:r>
              <a:rPr sz="2761" b="1" spc="-35" dirty="0">
                <a:solidFill>
                  <a:srgbClr val="0000FF"/>
                </a:solidFill>
                <a:latin typeface="Tahoma"/>
                <a:cs typeface="Tahoma"/>
              </a:rPr>
              <a:t>rank </a:t>
            </a:r>
            <a:r>
              <a:rPr sz="2761" b="1" dirty="0">
                <a:solidFill>
                  <a:srgbClr val="0000FF"/>
                </a:solidFill>
                <a:latin typeface="Tahoma"/>
                <a:cs typeface="Tahoma"/>
              </a:rPr>
              <a:t>of</a:t>
            </a:r>
            <a:r>
              <a:rPr sz="2761" b="1" spc="17" dirty="0">
                <a:solidFill>
                  <a:srgbClr val="0000FF"/>
                </a:solidFill>
                <a:latin typeface="Tahoma"/>
                <a:cs typeface="Tahoma"/>
              </a:rPr>
              <a:t> </a:t>
            </a:r>
            <a:r>
              <a:rPr sz="2761" b="1" dirty="0">
                <a:solidFill>
                  <a:srgbClr val="0000FF"/>
                </a:solidFill>
                <a:latin typeface="Tahoma"/>
                <a:cs typeface="Tahoma"/>
              </a:rPr>
              <a:t>Life</a:t>
            </a:r>
            <a:r>
              <a:rPr sz="2761" b="1" spc="43" dirty="0">
                <a:solidFill>
                  <a:srgbClr val="0000FF"/>
                </a:solidFill>
                <a:latin typeface="Tahoma"/>
                <a:cs typeface="Tahoma"/>
              </a:rPr>
              <a:t> </a:t>
            </a:r>
            <a:r>
              <a:rPr sz="2761" b="1" spc="-17" dirty="0">
                <a:solidFill>
                  <a:srgbClr val="0000FF"/>
                </a:solidFill>
                <a:latin typeface="Tahoma"/>
                <a:cs typeface="Tahoma"/>
              </a:rPr>
              <a:t>Scout.</a:t>
            </a:r>
            <a:endParaRPr sz="2761" dirty="0">
              <a:latin typeface="Tahoma"/>
              <a:cs typeface="Tahoma"/>
            </a:endParaRPr>
          </a:p>
          <a:p>
            <a:pPr marL="21914" marR="5037994">
              <a:lnSpc>
                <a:spcPct val="97700"/>
              </a:lnSpc>
              <a:spcBef>
                <a:spcPts val="3296"/>
              </a:spcBef>
            </a:pPr>
            <a:endParaRPr lang="en-US" sz="3969" b="1" dirty="0">
              <a:latin typeface="Arial"/>
              <a:cs typeface="Arial"/>
            </a:endParaRPr>
          </a:p>
          <a:p>
            <a:pPr marL="166688" marR="5037994">
              <a:lnSpc>
                <a:spcPct val="97700"/>
              </a:lnSpc>
              <a:spcBef>
                <a:spcPts val="3296"/>
              </a:spcBef>
            </a:pPr>
            <a:r>
              <a:rPr sz="3969" b="1" dirty="0">
                <a:latin typeface="Arial"/>
                <a:cs typeface="Arial"/>
              </a:rPr>
              <a:t>Mastery</a:t>
            </a:r>
            <a:r>
              <a:rPr sz="3969" b="1" spc="-181" dirty="0">
                <a:latin typeface="Arial"/>
                <a:cs typeface="Arial"/>
              </a:rPr>
              <a:t> </a:t>
            </a:r>
            <a:r>
              <a:rPr sz="3969" b="1" dirty="0">
                <a:latin typeface="Arial"/>
                <a:cs typeface="Arial"/>
              </a:rPr>
              <a:t>of</a:t>
            </a:r>
            <a:r>
              <a:rPr sz="3969" b="1" spc="-181" dirty="0">
                <a:latin typeface="Arial"/>
                <a:cs typeface="Arial"/>
              </a:rPr>
              <a:t> </a:t>
            </a:r>
            <a:r>
              <a:rPr sz="3969" b="1" dirty="0">
                <a:latin typeface="Arial"/>
                <a:cs typeface="Arial"/>
              </a:rPr>
              <a:t>Scouting</a:t>
            </a:r>
            <a:r>
              <a:rPr sz="3969" b="1" spc="-181" dirty="0">
                <a:latin typeface="Arial"/>
                <a:cs typeface="Arial"/>
              </a:rPr>
              <a:t> </a:t>
            </a:r>
            <a:r>
              <a:rPr sz="3969" b="1" dirty="0">
                <a:latin typeface="Arial"/>
                <a:cs typeface="Arial"/>
              </a:rPr>
              <a:t>skills</a:t>
            </a:r>
            <a:r>
              <a:rPr sz="3969" b="1" spc="-181" dirty="0">
                <a:latin typeface="Arial"/>
                <a:cs typeface="Arial"/>
              </a:rPr>
              <a:t> </a:t>
            </a:r>
            <a:r>
              <a:rPr sz="3969" b="1" spc="-86" dirty="0">
                <a:latin typeface="Arial"/>
                <a:cs typeface="Arial"/>
              </a:rPr>
              <a:t>&amp; </a:t>
            </a:r>
            <a:r>
              <a:rPr sz="3969" b="1" dirty="0">
                <a:latin typeface="Arial"/>
                <a:cs typeface="Arial"/>
              </a:rPr>
              <a:t>personal</a:t>
            </a:r>
            <a:r>
              <a:rPr sz="3969" b="1" spc="-276" dirty="0">
                <a:latin typeface="Arial"/>
                <a:cs typeface="Arial"/>
              </a:rPr>
              <a:t> </a:t>
            </a:r>
            <a:r>
              <a:rPr sz="3969" b="1" dirty="0">
                <a:latin typeface="Arial"/>
                <a:cs typeface="Arial"/>
              </a:rPr>
              <a:t>character</a:t>
            </a:r>
            <a:r>
              <a:rPr sz="3969" b="1" spc="-267" dirty="0">
                <a:latin typeface="Arial"/>
                <a:cs typeface="Arial"/>
              </a:rPr>
              <a:t> </a:t>
            </a:r>
            <a:r>
              <a:rPr sz="3969" b="1" spc="-17" dirty="0">
                <a:latin typeface="Arial"/>
                <a:cs typeface="Arial"/>
              </a:rPr>
              <a:t>growth </a:t>
            </a:r>
            <a:r>
              <a:rPr sz="3969" b="1" dirty="0">
                <a:latin typeface="Arial"/>
                <a:cs typeface="Arial"/>
              </a:rPr>
              <a:t>cannot</a:t>
            </a:r>
            <a:r>
              <a:rPr sz="3969" b="1" spc="-197" dirty="0">
                <a:latin typeface="Arial"/>
                <a:cs typeface="Arial"/>
              </a:rPr>
              <a:t> </a:t>
            </a:r>
            <a:r>
              <a:rPr sz="3969" b="1" dirty="0">
                <a:latin typeface="Arial"/>
                <a:cs typeface="Arial"/>
              </a:rPr>
              <a:t>happen</a:t>
            </a:r>
            <a:r>
              <a:rPr sz="3969" b="1" spc="-197" dirty="0">
                <a:latin typeface="Arial"/>
                <a:cs typeface="Arial"/>
              </a:rPr>
              <a:t> </a:t>
            </a:r>
            <a:r>
              <a:rPr sz="3969" b="1" spc="-17" dirty="0">
                <a:latin typeface="Arial"/>
                <a:cs typeface="Arial"/>
              </a:rPr>
              <a:t>without participation.</a:t>
            </a:r>
            <a:endParaRPr sz="3969" dirty="0">
              <a:latin typeface="Arial"/>
              <a:cs typeface="Arial"/>
            </a:endParaRPr>
          </a:p>
          <a:p>
            <a:pPr marL="21914" marR="4932808">
              <a:lnSpc>
                <a:spcPts val="4642"/>
              </a:lnSpc>
              <a:spcBef>
                <a:spcPts val="2243"/>
              </a:spcBef>
            </a:pPr>
            <a:endParaRPr lang="en-US" sz="3969" b="1" spc="-17" dirty="0">
              <a:latin typeface="Arial"/>
              <a:cs typeface="Arial"/>
            </a:endParaRPr>
          </a:p>
          <a:p>
            <a:pPr marL="166688" marR="4932808">
              <a:lnSpc>
                <a:spcPts val="4642"/>
              </a:lnSpc>
              <a:spcBef>
                <a:spcPts val="2243"/>
              </a:spcBef>
            </a:pPr>
            <a:r>
              <a:rPr sz="3969" b="1" spc="-17" dirty="0">
                <a:latin typeface="Arial"/>
                <a:cs typeface="Arial"/>
              </a:rPr>
              <a:t>Participation</a:t>
            </a:r>
            <a:r>
              <a:rPr sz="3969" b="1" spc="-173" dirty="0">
                <a:latin typeface="Arial"/>
                <a:cs typeface="Arial"/>
              </a:rPr>
              <a:t> </a:t>
            </a:r>
            <a:r>
              <a:rPr sz="3969" b="1" dirty="0">
                <a:latin typeface="Arial"/>
                <a:cs typeface="Arial"/>
              </a:rPr>
              <a:t>goals</a:t>
            </a:r>
            <a:r>
              <a:rPr sz="3969" b="1" spc="-164" dirty="0">
                <a:latin typeface="Arial"/>
                <a:cs typeface="Arial"/>
              </a:rPr>
              <a:t> </a:t>
            </a:r>
            <a:r>
              <a:rPr sz="3969" b="1" dirty="0">
                <a:latin typeface="Arial"/>
                <a:cs typeface="Arial"/>
              </a:rPr>
              <a:t>may</a:t>
            </a:r>
            <a:r>
              <a:rPr sz="3969" b="1" spc="-155" dirty="0">
                <a:latin typeface="Arial"/>
                <a:cs typeface="Arial"/>
              </a:rPr>
              <a:t> </a:t>
            </a:r>
            <a:r>
              <a:rPr sz="3969" b="1" spc="-35" dirty="0">
                <a:latin typeface="Arial"/>
                <a:cs typeface="Arial"/>
              </a:rPr>
              <a:t>vary </a:t>
            </a:r>
            <a:r>
              <a:rPr sz="3969" b="1" dirty="0">
                <a:latin typeface="Arial"/>
                <a:cs typeface="Arial"/>
              </a:rPr>
              <a:t>from</a:t>
            </a:r>
            <a:r>
              <a:rPr sz="3969" b="1" spc="-155" dirty="0">
                <a:latin typeface="Arial"/>
                <a:cs typeface="Arial"/>
              </a:rPr>
              <a:t> </a:t>
            </a:r>
            <a:r>
              <a:rPr sz="3969" b="1" dirty="0">
                <a:latin typeface="Arial"/>
                <a:cs typeface="Arial"/>
              </a:rPr>
              <a:t>unit</a:t>
            </a:r>
            <a:r>
              <a:rPr sz="3969" b="1" spc="-112" dirty="0">
                <a:latin typeface="Arial"/>
                <a:cs typeface="Arial"/>
              </a:rPr>
              <a:t> </a:t>
            </a:r>
            <a:r>
              <a:rPr sz="3969" b="1" dirty="0">
                <a:latin typeface="Arial"/>
                <a:cs typeface="Arial"/>
              </a:rPr>
              <a:t>to</a:t>
            </a:r>
            <a:r>
              <a:rPr sz="3969" b="1" spc="-138" dirty="0">
                <a:latin typeface="Arial"/>
                <a:cs typeface="Arial"/>
              </a:rPr>
              <a:t> </a:t>
            </a:r>
            <a:r>
              <a:rPr sz="3969" b="1" spc="-35" dirty="0">
                <a:latin typeface="Arial"/>
                <a:cs typeface="Arial"/>
              </a:rPr>
              <a:t>unit.</a:t>
            </a:r>
            <a:endParaRPr sz="3969" dirty="0">
              <a:latin typeface="Arial"/>
              <a:cs typeface="Arial"/>
            </a:endParaRPr>
          </a:p>
        </p:txBody>
      </p:sp>
      <p:sp>
        <p:nvSpPr>
          <p:cNvPr id="9" name="Slide Number Placeholder 8">
            <a:extLst>
              <a:ext uri="{FF2B5EF4-FFF2-40B4-BE49-F238E27FC236}">
                <a16:creationId xmlns:a16="http://schemas.microsoft.com/office/drawing/2014/main" id="{79247E7A-1A11-5CF8-482E-DA6F15CF67AE}"/>
              </a:ext>
            </a:extLst>
          </p:cNvPr>
          <p:cNvSpPr>
            <a:spLocks noGrp="1"/>
          </p:cNvSpPr>
          <p:nvPr>
            <p:ph type="sldNum" sz="quarter" idx="7"/>
          </p:nvPr>
        </p:nvSpPr>
        <p:spPr/>
        <p:txBody>
          <a:bodyPr/>
          <a:lstStyle/>
          <a:p>
            <a:fld id="{B6F15528-21DE-4FAA-801E-634DDDAF4B2B}"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1588</TotalTime>
  <Words>9987</Words>
  <Application>Microsoft Office PowerPoint</Application>
  <PresentationFormat>Custom</PresentationFormat>
  <Paragraphs>822</Paragraphs>
  <Slides>68</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68</vt:i4>
      </vt:variant>
    </vt:vector>
  </HeadingPairs>
  <TitlesOfParts>
    <vt:vector size="76" baseType="lpstr">
      <vt:lpstr>Arial</vt:lpstr>
      <vt:lpstr>Calibri</vt:lpstr>
      <vt:lpstr>HelveticaNeueLTStd-Roman</vt:lpstr>
      <vt:lpstr>Tahoma</vt:lpstr>
      <vt:lpstr>Times New Roman</vt:lpstr>
      <vt:lpstr>Wingdings</vt:lpstr>
      <vt:lpstr>Wingdings 2</vt:lpstr>
      <vt:lpstr>Office Theme</vt:lpstr>
      <vt:lpstr>10/2025 Life to Eagle</vt:lpstr>
      <vt:lpstr>Today’s Objectives</vt:lpstr>
      <vt:lpstr>Session Goals</vt:lpstr>
      <vt:lpstr>Eagle Feathers</vt:lpstr>
      <vt:lpstr>Significance of the  Eagle Scout Rank</vt:lpstr>
      <vt:lpstr>Be Aware……</vt:lpstr>
      <vt:lpstr>To Achieve the Eagle Scout Rank a Scout Must</vt:lpstr>
      <vt:lpstr>Steps to Eagle </vt:lpstr>
      <vt:lpstr>Requirement 1. Participation</vt:lpstr>
      <vt:lpstr>PowerPoint Presentation</vt:lpstr>
      <vt:lpstr>Requirement 2. Scout Spirit</vt:lpstr>
      <vt:lpstr>PowerPoint Presentation</vt:lpstr>
      <vt:lpstr>Req. 2. Scout Spirit Cont. - References</vt:lpstr>
      <vt:lpstr>Requirement 3. Skills</vt:lpstr>
      <vt:lpstr>Requirement 3.  Merit Badges</vt:lpstr>
      <vt:lpstr>Requirement 4. Leadership</vt:lpstr>
      <vt:lpstr>Requirement 5. ESSP</vt:lpstr>
      <vt:lpstr>Eagle Scout Service Project</vt:lpstr>
      <vt:lpstr>ESSP - Overall Process</vt:lpstr>
      <vt:lpstr>ESSP – *Beneficiary approval!!!</vt:lpstr>
      <vt:lpstr>Eagle Scout Service Project</vt:lpstr>
      <vt:lpstr>ESSP - Writing the Proposal Overview</vt:lpstr>
      <vt:lpstr>ESSP – Contact Page</vt:lpstr>
      <vt:lpstr>ESSP – Project Description</vt:lpstr>
      <vt:lpstr>PowerPoint Presentation</vt:lpstr>
      <vt:lpstr>ESSP–Establish the Vision</vt:lpstr>
      <vt:lpstr>PowerPoint Presentation</vt:lpstr>
      <vt:lpstr>ESSP – Materials, Supplies and Tools</vt:lpstr>
      <vt:lpstr>ESSP – Permits, Cost and Funding Project</vt:lpstr>
      <vt:lpstr>PowerPoint Presentation</vt:lpstr>
      <vt:lpstr>ESSP – Phases and Logistics</vt:lpstr>
      <vt:lpstr>ESSP – Safety and Further Planning</vt:lpstr>
      <vt:lpstr>ESSP – Signatures</vt:lpstr>
      <vt:lpstr>ESSP – Signature Page!</vt:lpstr>
      <vt:lpstr>ESSP – How to Submit your Proposal – Blue Hen District North</vt:lpstr>
      <vt:lpstr>ESSP – How to Submit your Proposal – Blue Hen District South</vt:lpstr>
      <vt:lpstr>ESSP – Required Proposal Documentation</vt:lpstr>
      <vt:lpstr>ESSP – District Review/Approval</vt:lpstr>
      <vt:lpstr>ESSP – Items often</vt:lpstr>
      <vt:lpstr>ESSP – Final Plan</vt:lpstr>
      <vt:lpstr>ESSP – Fundraising Application</vt:lpstr>
      <vt:lpstr>ESSP - Finishing the Job</vt:lpstr>
      <vt:lpstr>ESSP – Eagle Board Assistance </vt:lpstr>
      <vt:lpstr>PowerPoint Presentation</vt:lpstr>
      <vt:lpstr>Requirement 6. ULC</vt:lpstr>
      <vt:lpstr>Requirement 6. Statement of   Ambitions and Life Purpose</vt:lpstr>
      <vt:lpstr>Intermission!</vt:lpstr>
      <vt:lpstr>Eagle Rank Application Process</vt:lpstr>
      <vt:lpstr>Eagle Rank Application Process</vt:lpstr>
      <vt:lpstr>Eagle Rank Application Process</vt:lpstr>
      <vt:lpstr>Eagle Rank Application Process</vt:lpstr>
      <vt:lpstr>Eagle Rank Application Process Reference Letters</vt:lpstr>
      <vt:lpstr>Eagle Rank Application Process Reference Letters</vt:lpstr>
      <vt:lpstr>PowerPoint Presentation</vt:lpstr>
      <vt:lpstr>PowerPoint Presentation</vt:lpstr>
      <vt:lpstr>PowerPoint Presentation</vt:lpstr>
      <vt:lpstr>Eagle Board of Review Scheduling</vt:lpstr>
      <vt:lpstr>Eagle Board of Review Purpose</vt:lpstr>
      <vt:lpstr>What to expect in your Eagle Board of Review</vt:lpstr>
      <vt:lpstr>Examples of Board Questions</vt:lpstr>
      <vt:lpstr>Eagle Board of Review Decision</vt:lpstr>
      <vt:lpstr>PowerPoint Presentation</vt:lpstr>
      <vt:lpstr>Eagle Application Review by National</vt:lpstr>
      <vt:lpstr>Eagle Rank Resources Website URL – Subject to Change</vt:lpstr>
      <vt:lpstr>PowerPoint Presentation</vt:lpstr>
      <vt:lpstr>Extension Requests</vt:lpstr>
      <vt:lpstr>Good Turn for America</vt:lpstr>
      <vt:lpstr>Discussion &amp;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LifetoEaglePresentation</dc:title>
  <dc:creator>Dan White</dc:creator>
  <cp:lastModifiedBy>Gary Schiff</cp:lastModifiedBy>
  <cp:revision>13</cp:revision>
  <dcterms:created xsi:type="dcterms:W3CDTF">2025-04-04T19:09:44Z</dcterms:created>
  <dcterms:modified xsi:type="dcterms:W3CDTF">2026-02-04T15:06:48Z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2023-10-16T00:00:00Z</vt:filetime>
  </property>
  <property fmtid="{D5CDD505-2E9C-101B-9397-08002B2CF9AE}" pid="3" name="Creator">
    <vt:lpwstr>PowerPoint</vt:lpwstr>
  </property>
  <property fmtid="{D5CDD505-2E9C-101B-9397-08002B2CF9AE}" pid="4" name="LastSaved">
    <vt:filetime>2025-04-04T00:00:00Z</vt:filetime>
  </property>
  <property fmtid="{D5CDD505-2E9C-101B-9397-08002B2CF9AE}" pid="5" name="Producer">
    <vt:lpwstr>macOS Version 13.2.1 (Build 22D68) Quartz PDFContext</vt:lpwstr>
  </property>
</Properties>
</file>