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9" r:id="rId4"/>
    <p:sldId id="264" r:id="rId5"/>
    <p:sldId id="265" r:id="rId6"/>
    <p:sldId id="266" r:id="rId7"/>
    <p:sldId id="267" r:id="rId8"/>
    <p:sldId id="26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63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044565-39CC-4A4F-B11B-A81342BAF63A}" v="8" dt="2025-07-26T11:30:05.5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75"/>
    <p:restoredTop sz="94674"/>
  </p:normalViewPr>
  <p:slideViewPr>
    <p:cSldViewPr snapToGrid="0" snapToObjects="1">
      <p:cViewPr varScale="1">
        <p:scale>
          <a:sx n="99" d="100"/>
          <a:sy n="99" d="100"/>
        </p:scale>
        <p:origin x="564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therine Kaser" userId="047726709c4b708c" providerId="LiveId" clId="{51044565-39CC-4A4F-B11B-A81342BAF63A}"/>
    <pc:docChg chg="modSld">
      <pc:chgData name="Catherine Kaser" userId="047726709c4b708c" providerId="LiveId" clId="{51044565-39CC-4A4F-B11B-A81342BAF63A}" dt="2025-07-26T11:30:15.764" v="174" actId="170"/>
      <pc:docMkLst>
        <pc:docMk/>
      </pc:docMkLst>
      <pc:sldChg chg="addSp modSp mod">
        <pc:chgData name="Catherine Kaser" userId="047726709c4b708c" providerId="LiveId" clId="{51044565-39CC-4A4F-B11B-A81342BAF63A}" dt="2025-07-26T11:30:15.764" v="174" actId="170"/>
        <pc:sldMkLst>
          <pc:docMk/>
          <pc:sldMk cId="761129846" sldId="267"/>
        </pc:sldMkLst>
        <pc:spChg chg="ord">
          <ac:chgData name="Catherine Kaser" userId="047726709c4b708c" providerId="LiveId" clId="{51044565-39CC-4A4F-B11B-A81342BAF63A}" dt="2025-07-26T11:30:15.764" v="174" actId="170"/>
          <ac:spMkLst>
            <pc:docMk/>
            <pc:sldMk cId="761129846" sldId="267"/>
            <ac:spMk id="4" creationId="{C5A46D4E-0046-4ABF-B582-98C7CED99636}"/>
          </ac:spMkLst>
        </pc:spChg>
        <pc:grpChg chg="add mod">
          <ac:chgData name="Catherine Kaser" userId="047726709c4b708c" providerId="LiveId" clId="{51044565-39CC-4A4F-B11B-A81342BAF63A}" dt="2025-07-26T11:30:05.532" v="173" actId="164"/>
          <ac:grpSpMkLst>
            <pc:docMk/>
            <pc:sldMk cId="761129846" sldId="267"/>
            <ac:grpSpMk id="6" creationId="{D9D24D78-E714-A0BE-F348-200D04AC093F}"/>
          </ac:grpSpMkLst>
        </pc:grpChg>
        <pc:picChg chg="mod">
          <ac:chgData name="Catherine Kaser" userId="047726709c4b708c" providerId="LiveId" clId="{51044565-39CC-4A4F-B11B-A81342BAF63A}" dt="2025-07-26T11:30:05.532" v="173" actId="164"/>
          <ac:picMkLst>
            <pc:docMk/>
            <pc:sldMk cId="761129846" sldId="267"/>
            <ac:picMk id="3" creationId="{00000000-0000-0000-0000-000000000000}"/>
          </ac:picMkLst>
        </pc:picChg>
        <pc:picChg chg="add mod">
          <ac:chgData name="Catherine Kaser" userId="047726709c4b708c" providerId="LiveId" clId="{51044565-39CC-4A4F-B11B-A81342BAF63A}" dt="2025-07-26T11:30:05.532" v="173" actId="164"/>
          <ac:picMkLst>
            <pc:docMk/>
            <pc:sldMk cId="761129846" sldId="267"/>
            <ac:picMk id="5" creationId="{1949D573-7F1E-A5AE-5CB4-5E5EC5040EF7}"/>
          </ac:picMkLst>
        </pc:picChg>
      </pc:sldChg>
      <pc:sldChg chg="addSp delSp modSp mod">
        <pc:chgData name="Catherine Kaser" userId="047726709c4b708c" providerId="LiveId" clId="{51044565-39CC-4A4F-B11B-A81342BAF63A}" dt="2025-07-26T11:28:40.440" v="166" actId="164"/>
        <pc:sldMkLst>
          <pc:docMk/>
          <pc:sldMk cId="1896720190" sldId="268"/>
        </pc:sldMkLst>
        <pc:spChg chg="add del mod">
          <ac:chgData name="Catherine Kaser" userId="047726709c4b708c" providerId="LiveId" clId="{51044565-39CC-4A4F-B11B-A81342BAF63A}" dt="2025-07-26T11:22:08.406" v="2"/>
          <ac:spMkLst>
            <pc:docMk/>
            <pc:sldMk cId="1896720190" sldId="268"/>
            <ac:spMk id="2" creationId="{EF89A05C-64D7-4891-EE48-F04492942D8A}"/>
          </ac:spMkLst>
        </pc:spChg>
        <pc:spChg chg="add mod">
          <ac:chgData name="Catherine Kaser" userId="047726709c4b708c" providerId="LiveId" clId="{51044565-39CC-4A4F-B11B-A81342BAF63A}" dt="2025-07-26T11:28:40.440" v="166" actId="164"/>
          <ac:spMkLst>
            <pc:docMk/>
            <pc:sldMk cId="1896720190" sldId="268"/>
            <ac:spMk id="4" creationId="{91B47499-FF6E-9C9D-A79D-05A3FE03B9BD}"/>
          </ac:spMkLst>
        </pc:spChg>
        <pc:spChg chg="add mod">
          <ac:chgData name="Catherine Kaser" userId="047726709c4b708c" providerId="LiveId" clId="{51044565-39CC-4A4F-B11B-A81342BAF63A}" dt="2025-07-26T11:28:40.440" v="166" actId="164"/>
          <ac:spMkLst>
            <pc:docMk/>
            <pc:sldMk cId="1896720190" sldId="268"/>
            <ac:spMk id="7" creationId="{DED12678-58F3-B3A8-2C3A-55E9D4071F28}"/>
          </ac:spMkLst>
        </pc:spChg>
        <pc:grpChg chg="add mod">
          <ac:chgData name="Catherine Kaser" userId="047726709c4b708c" providerId="LiveId" clId="{51044565-39CC-4A4F-B11B-A81342BAF63A}" dt="2025-07-26T11:28:40.440" v="166" actId="164"/>
          <ac:grpSpMkLst>
            <pc:docMk/>
            <pc:sldMk cId="1896720190" sldId="268"/>
            <ac:grpSpMk id="8" creationId="{14554BEC-3189-741F-D298-6ADB95A35C02}"/>
          </ac:grpSpMkLst>
        </pc:grpChg>
        <pc:picChg chg="mod">
          <ac:chgData name="Catherine Kaser" userId="047726709c4b708c" providerId="LiveId" clId="{51044565-39CC-4A4F-B11B-A81342BAF63A}" dt="2025-07-26T11:28:40.440" v="166" actId="164"/>
          <ac:picMkLst>
            <pc:docMk/>
            <pc:sldMk cId="1896720190" sldId="268"/>
            <ac:picMk id="3" creationId="{00000000-0000-0000-0000-000000000000}"/>
          </ac:picMkLst>
        </pc:picChg>
        <pc:picChg chg="add mod ord">
          <ac:chgData name="Catherine Kaser" userId="047726709c4b708c" providerId="LiveId" clId="{51044565-39CC-4A4F-B11B-A81342BAF63A}" dt="2025-07-26T11:28:40.440" v="166" actId="164"/>
          <ac:picMkLst>
            <pc:docMk/>
            <pc:sldMk cId="1896720190" sldId="268"/>
            <ac:picMk id="6" creationId="{A6D2FC47-0684-9FEC-945F-E10B6B3D1B2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0B98D2-DCBA-4F47-BC0A-739489A5D85F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4FB1D-C4FA-D648-9752-FC43C30F9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62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1C61-958D-1D46-907E-56D56BE06955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F941-C8CC-084D-A0BF-60B4DF474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01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1C61-958D-1D46-907E-56D56BE06955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F941-C8CC-084D-A0BF-60B4DF474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26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1C61-958D-1D46-907E-56D56BE06955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F941-C8CC-084D-A0BF-60B4DF474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16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1C61-958D-1D46-907E-56D56BE06955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F941-C8CC-084D-A0BF-60B4DF474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69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1C61-958D-1D46-907E-56D56BE06955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F941-C8CC-084D-A0BF-60B4DF474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50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1C61-958D-1D46-907E-56D56BE06955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F941-C8CC-084D-A0BF-60B4DF474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6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1C61-958D-1D46-907E-56D56BE06955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F941-C8CC-084D-A0BF-60B4DF474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06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1C61-958D-1D46-907E-56D56BE06955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F941-C8CC-084D-A0BF-60B4DF474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22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1C61-958D-1D46-907E-56D56BE06955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F941-C8CC-084D-A0BF-60B4DF474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619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1C61-958D-1D46-907E-56D56BE06955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F941-C8CC-084D-A0BF-60B4DF474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40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1C61-958D-1D46-907E-56D56BE06955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F941-C8CC-084D-A0BF-60B4DF474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212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11C61-958D-1D46-907E-56D56BE06955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0F941-C8CC-084D-A0BF-60B4DF474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5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lmarvacouncil.org/volunteer-hub/" TargetMode="External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28019"/>
            <a:ext cx="12208213" cy="789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1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859" cy="789596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6D16CD-927A-4412-97CC-846B3A12A19C}"/>
              </a:ext>
            </a:extLst>
          </p:cNvPr>
          <p:cNvSpPr txBox="1"/>
          <p:nvPr/>
        </p:nvSpPr>
        <p:spPr>
          <a:xfrm>
            <a:off x="6098583" y="1937289"/>
            <a:ext cx="491296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5AA3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A Continuous Cycle</a:t>
            </a:r>
          </a:p>
          <a:p>
            <a:pPr marL="914400" lvl="1" indent="-4572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r>
              <a:rPr lang="en-US" altLang="en-US" sz="2800" dirty="0">
                <a:solidFill>
                  <a:srgbClr val="005AA3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Prospecting</a:t>
            </a:r>
          </a:p>
          <a:p>
            <a:pPr marL="914400" lvl="1" indent="-4572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r>
              <a:rPr lang="en-US" altLang="en-US" sz="2800" dirty="0">
                <a:solidFill>
                  <a:srgbClr val="005AA3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Making The Ask</a:t>
            </a:r>
          </a:p>
          <a:p>
            <a:pPr marL="914400" lvl="1" indent="-4572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r>
              <a:rPr lang="en-US" altLang="en-US" sz="2800" dirty="0">
                <a:solidFill>
                  <a:srgbClr val="005AA3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Onboarding</a:t>
            </a:r>
          </a:p>
          <a:p>
            <a:pPr marL="914400" lvl="1" indent="-4572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r>
              <a:rPr lang="en-US" altLang="en-US" sz="2800" dirty="0">
                <a:solidFill>
                  <a:srgbClr val="005AA3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Mentorship</a:t>
            </a:r>
          </a:p>
          <a:p>
            <a:pPr marL="914400" lvl="1" indent="-4572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r>
              <a:rPr lang="en-US" altLang="en-US" sz="2800" dirty="0">
                <a:solidFill>
                  <a:srgbClr val="005AA3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Succession Planning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9656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1955" cy="790832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315E7D-66E1-4852-834C-2B0330E70027}"/>
              </a:ext>
            </a:extLst>
          </p:cNvPr>
          <p:cNvSpPr txBox="1"/>
          <p:nvPr/>
        </p:nvSpPr>
        <p:spPr>
          <a:xfrm>
            <a:off x="6369803" y="2239506"/>
            <a:ext cx="5408909" cy="3280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r>
              <a:rPr lang="en-US" altLang="en-US" sz="2400" dirty="0">
                <a:solidFill>
                  <a:srgbClr val="005AA3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Look Around</a:t>
            </a:r>
          </a:p>
          <a:p>
            <a:pPr marL="914400" lvl="1" indent="-4572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r>
              <a:rPr lang="en-US" altLang="en-US" sz="2400" dirty="0">
                <a:solidFill>
                  <a:srgbClr val="005AA3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Engage current leaders in the process</a:t>
            </a:r>
          </a:p>
          <a:p>
            <a:pPr marL="914400" lvl="1" indent="-4572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r>
              <a:rPr lang="en-US" altLang="en-US" sz="2400" dirty="0">
                <a:solidFill>
                  <a:srgbClr val="005AA3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Find new families who are likely to stick around</a:t>
            </a:r>
          </a:p>
          <a:p>
            <a:pPr marL="914400" lvl="1" indent="-4572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r>
              <a:rPr lang="en-US" altLang="en-US" sz="2400" dirty="0">
                <a:solidFill>
                  <a:srgbClr val="005AA3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Determine Skill Set needed</a:t>
            </a:r>
          </a:p>
          <a:p>
            <a:pPr marL="914400" lvl="1" indent="-4572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r>
              <a:rPr lang="en-US" altLang="en-US" sz="2400" dirty="0">
                <a:solidFill>
                  <a:srgbClr val="005AA3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Conduct a Parent Survey</a:t>
            </a:r>
          </a:p>
          <a:p>
            <a:pPr algn="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35846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8889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B92CA7-6222-4F4A-8B5F-D512CFFCE521}"/>
              </a:ext>
            </a:extLst>
          </p:cNvPr>
          <p:cNvSpPr txBox="1"/>
          <p:nvPr/>
        </p:nvSpPr>
        <p:spPr>
          <a:xfrm>
            <a:off x="867905" y="1999281"/>
            <a:ext cx="595134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r>
              <a:rPr lang="en-US" altLang="en-US" sz="2400" dirty="0">
                <a:solidFill>
                  <a:srgbClr val="005AA3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Prepare yourself</a:t>
            </a:r>
          </a:p>
          <a:p>
            <a:pPr marL="914400" lvl="1" indent="-4572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r>
              <a:rPr lang="en-US" altLang="en-US" sz="2400" dirty="0">
                <a:solidFill>
                  <a:srgbClr val="005AA3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Setting &amp; Location</a:t>
            </a:r>
          </a:p>
          <a:p>
            <a:pPr marL="914400" lvl="1" indent="-4572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r>
              <a:rPr lang="en-US" altLang="en-US" sz="2400" dirty="0">
                <a:solidFill>
                  <a:srgbClr val="005AA3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“The Ask” Itself</a:t>
            </a:r>
          </a:p>
          <a:p>
            <a:pPr marL="914400" lvl="1" indent="-4572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r>
              <a:rPr lang="en-US" altLang="en-US" sz="2400" dirty="0">
                <a:solidFill>
                  <a:srgbClr val="005AA3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Follow-Up Immediately</a:t>
            </a:r>
          </a:p>
          <a:p>
            <a:pPr marL="914400" lvl="1" indent="-4572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r>
              <a:rPr lang="en-US" altLang="en-US" sz="2400" dirty="0">
                <a:solidFill>
                  <a:srgbClr val="005AA3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If You Receive a “Yes”</a:t>
            </a:r>
          </a:p>
          <a:p>
            <a:pPr marL="914400" lvl="1" indent="-4572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r>
              <a:rPr lang="en-US" altLang="en-US" sz="2400" dirty="0">
                <a:solidFill>
                  <a:srgbClr val="005AA3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If You Receive a “No”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19790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860" cy="78959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6353FF-9485-4B61-A4C8-AEA5D8A0787C}"/>
              </a:ext>
            </a:extLst>
          </p:cNvPr>
          <p:cNvSpPr txBox="1"/>
          <p:nvPr/>
        </p:nvSpPr>
        <p:spPr>
          <a:xfrm>
            <a:off x="5044698" y="2185262"/>
            <a:ext cx="6385302" cy="376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r>
              <a:rPr lang="en-US" altLang="en-US" sz="2400" dirty="0">
                <a:solidFill>
                  <a:srgbClr val="005AA3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Explain the Role Fully</a:t>
            </a:r>
          </a:p>
          <a:p>
            <a:pPr marL="914400" lvl="1" indent="-4572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r>
              <a:rPr lang="en-US" altLang="en-US" sz="2400" dirty="0">
                <a:solidFill>
                  <a:srgbClr val="005AA3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Get Them to Take the Necessary Training</a:t>
            </a:r>
          </a:p>
          <a:p>
            <a:pPr marL="914400" lvl="1" indent="-4572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r>
              <a:rPr lang="en-US" altLang="en-US" sz="2400" dirty="0">
                <a:solidFill>
                  <a:srgbClr val="005AA3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Announce the New Volunteers role</a:t>
            </a:r>
          </a:p>
          <a:p>
            <a:pPr marL="914400" lvl="1" indent="-4572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r>
              <a:rPr lang="en-US" altLang="en-US" sz="2400" dirty="0">
                <a:solidFill>
                  <a:srgbClr val="005AA3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Encourage Volunteer-Shadowing</a:t>
            </a:r>
          </a:p>
          <a:p>
            <a:pPr marL="914400" lvl="1" indent="-4572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r>
              <a:rPr lang="en-US" altLang="en-US" sz="2400" dirty="0">
                <a:solidFill>
                  <a:srgbClr val="005AA3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Conduct a Transition Ceremony</a:t>
            </a:r>
          </a:p>
          <a:p>
            <a:pPr marL="914400" lvl="1" indent="-4572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r>
              <a:rPr lang="en-US" altLang="en-US" sz="2400" dirty="0">
                <a:solidFill>
                  <a:srgbClr val="005AA3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Create a list of priorities</a:t>
            </a:r>
          </a:p>
          <a:p>
            <a:pPr marL="914400" lvl="1" indent="-4572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</a:pPr>
            <a:r>
              <a:rPr lang="en-US" altLang="en-US" sz="2400" dirty="0">
                <a:solidFill>
                  <a:srgbClr val="005AA3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Meet key volunteers &amp; staff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5083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8889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3B4C1B-98A6-4DE7-8F0F-96844605742B}"/>
              </a:ext>
            </a:extLst>
          </p:cNvPr>
          <p:cNvSpPr txBox="1"/>
          <p:nvPr/>
        </p:nvSpPr>
        <p:spPr>
          <a:xfrm>
            <a:off x="689675" y="2216258"/>
            <a:ext cx="5873857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n-US" altLang="en-US" sz="2400" dirty="0">
                <a:solidFill>
                  <a:srgbClr val="005AA3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Share &amp; review documentation</a:t>
            </a:r>
          </a:p>
          <a:p>
            <a:pPr marL="914400" lvl="1" indent="-4572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n-US" altLang="en-US" sz="2400" dirty="0">
                <a:solidFill>
                  <a:srgbClr val="005AA3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Review annual calendar together</a:t>
            </a:r>
          </a:p>
          <a:p>
            <a:pPr marL="914400" lvl="1" indent="-4572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n-US" altLang="en-US" sz="2400" dirty="0">
                <a:solidFill>
                  <a:srgbClr val="005AA3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Be encouraging &amp; patient</a:t>
            </a:r>
          </a:p>
          <a:p>
            <a:pPr marL="914400" lvl="1" indent="-4572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n-US" altLang="en-US" sz="2400" dirty="0">
                <a:solidFill>
                  <a:srgbClr val="005AA3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Define the mentorship duration</a:t>
            </a:r>
          </a:p>
        </p:txBody>
      </p:sp>
    </p:spTree>
    <p:extLst>
      <p:ext uri="{BB962C8B-B14F-4D97-AF65-F5344CB8AC3E}">
        <p14:creationId xmlns:p14="http://schemas.microsoft.com/office/powerpoint/2010/main" val="690482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9D24D78-E714-A0BE-F348-200D04AC093F}"/>
              </a:ext>
            </a:extLst>
          </p:cNvPr>
          <p:cNvGrpSpPr/>
          <p:nvPr/>
        </p:nvGrpSpPr>
        <p:grpSpPr>
          <a:xfrm>
            <a:off x="0" y="-1"/>
            <a:ext cx="12192000" cy="7888941"/>
            <a:chOff x="0" y="-1"/>
            <a:chExt cx="12192000" cy="788894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12192000" cy="7888941"/>
            </a:xfrm>
            <a:prstGeom prst="rect">
              <a:avLst/>
            </a:prstGeom>
          </p:spPr>
        </p:pic>
        <p:pic>
          <p:nvPicPr>
            <p:cNvPr id="5" name="Picture 4" descr="A group of people walking in the woods&#10;&#10;Description automatically generated">
              <a:extLst>
                <a:ext uri="{FF2B5EF4-FFF2-40B4-BE49-F238E27FC236}">
                  <a16:creationId xmlns:a16="http://schemas.microsoft.com/office/drawing/2014/main" id="{1949D573-7F1E-A5AE-5CB4-5E5EC5040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914399"/>
              <a:ext cx="4812632" cy="64590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5A46D4E-0046-4ABF-B582-98C7CED99636}"/>
              </a:ext>
            </a:extLst>
          </p:cNvPr>
          <p:cNvSpPr txBox="1"/>
          <p:nvPr/>
        </p:nvSpPr>
        <p:spPr>
          <a:xfrm>
            <a:off x="6462793" y="2533973"/>
            <a:ext cx="5222929" cy="2394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n-US" altLang="en-US" sz="2400" dirty="0">
                <a:solidFill>
                  <a:srgbClr val="005AA3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Start Early!</a:t>
            </a:r>
          </a:p>
          <a:p>
            <a:pPr marL="914400" lvl="1" indent="-4572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n-US" altLang="en-US" sz="2400" dirty="0">
                <a:solidFill>
                  <a:srgbClr val="005AA3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Re-evaluate Leadership Roles Annually</a:t>
            </a:r>
          </a:p>
          <a:p>
            <a:pPr marL="914400" lvl="1" indent="-4572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n-US" altLang="en-US" sz="2400" dirty="0">
                <a:solidFill>
                  <a:srgbClr val="005AA3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Maintain Communication with key leaders and parents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61129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4554BEC-3189-741F-D298-6ADB95A35C02}"/>
              </a:ext>
            </a:extLst>
          </p:cNvPr>
          <p:cNvGrpSpPr/>
          <p:nvPr/>
        </p:nvGrpSpPr>
        <p:grpSpPr>
          <a:xfrm>
            <a:off x="0" y="-704184"/>
            <a:ext cx="12218694" cy="8088578"/>
            <a:chOff x="0" y="-704184"/>
            <a:chExt cx="12218694" cy="808857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704184"/>
              <a:ext cx="12218694" cy="790621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B47499-FF6E-9C9D-A79D-05A3FE03B9BD}"/>
                </a:ext>
              </a:extLst>
            </p:cNvPr>
            <p:cNvSpPr txBox="1"/>
            <p:nvPr/>
          </p:nvSpPr>
          <p:spPr>
            <a:xfrm>
              <a:off x="3003081" y="3429000"/>
              <a:ext cx="6054291" cy="20313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5400" dirty="0">
                  <a:solidFill>
                    <a:srgbClr val="2A639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THANK YOU!</a:t>
              </a:r>
              <a:endParaRPr lang="en-US" sz="2000" dirty="0">
                <a:solidFill>
                  <a:srgbClr val="2A639F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2A639F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algn="ctr"/>
              <a:r>
                <a:rPr lang="en-US" dirty="0">
                  <a:solidFill>
                    <a:srgbClr val="2A639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Visit </a:t>
              </a:r>
              <a:r>
                <a:rPr lang="en-US" dirty="0">
                  <a:solidFill>
                    <a:srgbClr val="2A639F"/>
                  </a:solidFill>
                  <a:latin typeface="Helvetica" panose="020B0604020202020204" pitchFamily="34" charset="0"/>
                  <a:cs typeface="Helvetica" panose="020B060402020202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www.delmarvacouncil.org/volunteer-hub/</a:t>
              </a:r>
              <a:r>
                <a:rPr lang="en-US" dirty="0">
                  <a:solidFill>
                    <a:srgbClr val="2A639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for additional Volunteer Recruitment resources.</a:t>
              </a:r>
            </a:p>
            <a:p>
              <a:pPr algn="ctr"/>
              <a:endParaRPr lang="en-US" dirty="0">
                <a:solidFill>
                  <a:srgbClr val="2A639F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ED12678-58F3-B3A8-2C3A-55E9D4071F28}"/>
                </a:ext>
              </a:extLst>
            </p:cNvPr>
            <p:cNvSpPr/>
            <p:nvPr/>
          </p:nvSpPr>
          <p:spPr>
            <a:xfrm>
              <a:off x="3551722" y="5553777"/>
              <a:ext cx="4957011" cy="12031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logo on a black background&#10;&#10;Description automatically generated">
              <a:extLst>
                <a:ext uri="{FF2B5EF4-FFF2-40B4-BE49-F238E27FC236}">
                  <a16:creationId xmlns:a16="http://schemas.microsoft.com/office/drawing/2014/main" id="{A6D2FC47-0684-9FEC-945F-E10B6B3D1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95957" y="4670532"/>
              <a:ext cx="5868539" cy="27138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67201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142</Words>
  <Application>Microsoft Office PowerPoint</Application>
  <PresentationFormat>Widescreen</PresentationFormat>
  <Paragraphs>34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Rudisill</dc:creator>
  <cp:lastModifiedBy>Catherine Kaser</cp:lastModifiedBy>
  <cp:revision>5</cp:revision>
  <dcterms:created xsi:type="dcterms:W3CDTF">2017-09-17T21:58:15Z</dcterms:created>
  <dcterms:modified xsi:type="dcterms:W3CDTF">2025-07-26T11:30:16Z</dcterms:modified>
</cp:coreProperties>
</file>